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Neue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381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381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381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9A9A9"/>
              </a:solidFill>
              <a:prstDash val="solid"/>
              <a:miter lim="400000"/>
            </a:ln>
          </a:left>
          <a:right>
            <a:ln w="12700" cap="flat">
              <a:solidFill>
                <a:srgbClr val="A9A9A9"/>
              </a:solidFill>
              <a:prstDash val="solid"/>
              <a:miter lim="400000"/>
            </a:ln>
          </a:right>
          <a:top>
            <a:ln w="12700" cap="flat">
              <a:solidFill>
                <a:srgbClr val="A9A9A9"/>
              </a:solidFill>
              <a:prstDash val="solid"/>
              <a:miter lim="400000"/>
            </a:ln>
          </a:top>
          <a:bottom>
            <a:ln w="12700" cap="flat">
              <a:solidFill>
                <a:srgbClr val="A9A9A9"/>
              </a:solidFill>
              <a:prstDash val="solid"/>
              <a:miter lim="400000"/>
            </a:ln>
          </a:bottom>
          <a:insideH>
            <a:ln w="12700" cap="flat">
              <a:solidFill>
                <a:srgbClr val="A9A9A9"/>
              </a:solidFill>
              <a:prstDash val="solid"/>
              <a:miter lim="400000"/>
            </a:ln>
          </a:insideH>
          <a:insideV>
            <a:ln w="12700" cap="flat">
              <a:solidFill>
                <a:srgbClr val="A9A9A9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4000"/>
            </a:srgbClr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9A9A9"/>
              </a:solidFill>
              <a:prstDash val="solid"/>
              <a:miter lim="400000"/>
            </a:ln>
          </a:left>
          <a:right>
            <a:ln w="254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A9A9A9"/>
              </a:solidFill>
              <a:prstDash val="solid"/>
              <a:miter lim="400000"/>
            </a:ln>
          </a:top>
          <a:bottom>
            <a:ln w="12700" cap="flat">
              <a:solidFill>
                <a:srgbClr val="A9A9A9"/>
              </a:solidFill>
              <a:prstDash val="solid"/>
              <a:miter lim="400000"/>
            </a:ln>
          </a:bottom>
          <a:insideH>
            <a:ln w="12700" cap="flat">
              <a:solidFill>
                <a:srgbClr val="A9A9A9"/>
              </a:solidFill>
              <a:prstDash val="solid"/>
              <a:miter lim="400000"/>
            </a:ln>
          </a:insideH>
          <a:insideV>
            <a:ln w="12700" cap="flat">
              <a:solidFill>
                <a:srgbClr val="A9A9A9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9A9A9"/>
              </a:solidFill>
              <a:prstDash val="solid"/>
              <a:miter lim="400000"/>
            </a:ln>
          </a:left>
          <a:right>
            <a:ln w="12700" cap="flat">
              <a:solidFill>
                <a:srgbClr val="A9A9A9"/>
              </a:solidFill>
              <a:prstDash val="solid"/>
              <a:miter lim="400000"/>
            </a:ln>
          </a:right>
          <a:top>
            <a:ln w="38100" cap="flat">
              <a:solidFill>
                <a:schemeClr val="accent1">
                  <a:lumOff val="13543"/>
                </a:schemeClr>
              </a:solidFill>
              <a:prstDash val="solid"/>
              <a:miter lim="400000"/>
            </a:ln>
          </a:top>
          <a:bottom>
            <a:ln w="12700" cap="flat">
              <a:solidFill>
                <a:srgbClr val="A9A9A9"/>
              </a:solidFill>
              <a:prstDash val="solid"/>
              <a:miter lim="400000"/>
            </a:ln>
          </a:bottom>
          <a:insideH>
            <a:ln w="12700" cap="flat">
              <a:solidFill>
                <a:srgbClr val="A9A9A9"/>
              </a:solidFill>
              <a:prstDash val="solid"/>
              <a:miter lim="400000"/>
            </a:ln>
          </a:insideH>
          <a:insideV>
            <a:ln w="12700" cap="flat">
              <a:solidFill>
                <a:srgbClr val="A9A9A9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9A9A9"/>
              </a:solidFill>
              <a:prstDash val="solid"/>
              <a:miter lim="400000"/>
            </a:ln>
          </a:left>
          <a:right>
            <a:ln w="12700" cap="flat">
              <a:solidFill>
                <a:srgbClr val="A9A9A9"/>
              </a:solidFill>
              <a:prstDash val="solid"/>
              <a:miter lim="400000"/>
            </a:ln>
          </a:right>
          <a:top>
            <a:ln w="12700" cap="flat">
              <a:solidFill>
                <a:srgbClr val="A9A9A9"/>
              </a:solidFill>
              <a:prstDash val="solid"/>
              <a:miter lim="400000"/>
            </a:ln>
          </a:top>
          <a:bottom>
            <a:ln w="12700" cap="flat">
              <a:solidFill>
                <a:srgbClr val="A9A9A9"/>
              </a:solidFill>
              <a:prstDash val="solid"/>
              <a:miter lim="400000"/>
            </a:ln>
          </a:bottom>
          <a:insideH>
            <a:ln w="12700" cap="flat">
              <a:solidFill>
                <a:srgbClr val="A9A9A9"/>
              </a:solidFill>
              <a:prstDash val="solid"/>
              <a:miter lim="400000"/>
            </a:ln>
          </a:insideH>
          <a:insideV>
            <a:ln w="12700" cap="flat">
              <a:solidFill>
                <a:srgbClr val="A9A9A9"/>
              </a:solidFill>
              <a:prstDash val="solid"/>
              <a:miter lim="400000"/>
            </a:ln>
          </a:insideV>
        </a:tcBdr>
        <a:fill>
          <a:solidFill>
            <a:srgbClr val="014D80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FFFFFF"/>
      </a:tcTxStyle>
      <a:tcStyle>
        <a:tcBdr>
          <a:left>
            <a:ln w="12700" cap="flat">
              <a:solidFill>
                <a:srgbClr val="A9A9A9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009D00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38100" cap="flat">
              <a:solidFill>
                <a:srgbClr val="61D836"/>
              </a:solidFill>
              <a:prstDash val="solid"/>
              <a:miter lim="400000"/>
            </a:ln>
          </a:top>
          <a:bottom>
            <a:ln w="12700" cap="flat">
              <a:solidFill>
                <a:srgbClr val="A9A9A9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A9A9A9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027002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9A9A9"/>
              </a:solidFill>
              <a:prstDash val="solid"/>
              <a:miter lim="400000"/>
            </a:ln>
          </a:left>
          <a:right>
            <a:ln w="12700" cap="flat">
              <a:solidFill>
                <a:srgbClr val="A9A9A9"/>
              </a:solidFill>
              <a:prstDash val="solid"/>
              <a:miter lim="400000"/>
            </a:ln>
          </a:right>
          <a:top>
            <a:ln w="12700" cap="flat">
              <a:solidFill>
                <a:srgbClr val="A9A9A9"/>
              </a:solidFill>
              <a:prstDash val="solid"/>
              <a:miter lim="400000"/>
            </a:ln>
          </a:top>
          <a:bottom>
            <a:ln w="12700" cap="flat">
              <a:solidFill>
                <a:srgbClr val="A9A9A9"/>
              </a:solidFill>
              <a:prstDash val="solid"/>
              <a:miter lim="400000"/>
            </a:ln>
          </a:bottom>
          <a:insideH>
            <a:ln w="12700" cap="flat">
              <a:solidFill>
                <a:srgbClr val="A9A9A9"/>
              </a:solidFill>
              <a:prstDash val="solid"/>
              <a:miter lim="400000"/>
            </a:ln>
          </a:insideH>
          <a:insideV>
            <a:ln w="12700" cap="flat">
              <a:solidFill>
                <a:srgbClr val="A9A9A9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E3E5E8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chemeClr val="accent4">
              <a:hueOff val="-613784"/>
              <a:lumOff val="1275"/>
            </a:schemeClr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9A9A9"/>
              </a:solidFill>
              <a:prstDash val="solid"/>
              <a:miter lim="400000"/>
            </a:ln>
          </a:left>
          <a:right>
            <a:ln w="12700" cap="flat">
              <a:solidFill>
                <a:srgbClr val="A9A9A9"/>
              </a:solidFill>
              <a:prstDash val="solid"/>
              <a:miter lim="400000"/>
            </a:ln>
          </a:right>
          <a:top>
            <a:ln w="38100" cap="flat">
              <a:solidFill>
                <a:schemeClr val="accent4">
                  <a:hueOff val="-613784"/>
                  <a:lumOff val="1275"/>
                </a:schemeClr>
              </a:solidFill>
              <a:prstDash val="solid"/>
              <a:miter lim="400000"/>
            </a:ln>
          </a:top>
          <a:bottom>
            <a:ln w="12700" cap="flat">
              <a:solidFill>
                <a:srgbClr val="E3E5E8"/>
              </a:solidFill>
              <a:prstDash val="solid"/>
              <a:miter lim="400000"/>
            </a:ln>
          </a:bottom>
          <a:insideH>
            <a:ln w="12700" cap="flat">
              <a:solidFill>
                <a:srgbClr val="A9A9A9"/>
              </a:solidFill>
              <a:prstDash val="solid"/>
              <a:miter lim="400000"/>
            </a:ln>
          </a:insideH>
          <a:insideV>
            <a:ln w="12700" cap="flat">
              <a:solidFill>
                <a:srgbClr val="A9A9A9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E3E5E8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FF530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C0C0C0"/>
              </a:solidFill>
              <a:prstDash val="solid"/>
              <a:miter lim="400000"/>
            </a:ln>
          </a:left>
          <a:right>
            <a:ln w="12700" cap="flat">
              <a:solidFill>
                <a:srgbClr val="C0C0C0"/>
              </a:solidFill>
              <a:prstDash val="solid"/>
              <a:miter lim="400000"/>
            </a:ln>
          </a:right>
          <a:top>
            <a:ln w="12700" cap="flat">
              <a:solidFill>
                <a:srgbClr val="C0C0C0"/>
              </a:solidFill>
              <a:prstDash val="solid"/>
              <a:miter lim="400000"/>
            </a:ln>
          </a:top>
          <a:bottom>
            <a:ln w="12700" cap="flat">
              <a:solidFill>
                <a:srgbClr val="C0C0C0"/>
              </a:solidFill>
              <a:prstDash val="solid"/>
              <a:miter lim="400000"/>
            </a:ln>
          </a:bottom>
          <a:insideH>
            <a:ln w="12700" cap="flat">
              <a:solidFill>
                <a:srgbClr val="C0C0C0"/>
              </a:solidFill>
              <a:prstDash val="solid"/>
              <a:miter lim="400000"/>
            </a:ln>
          </a:insideH>
          <a:insideV>
            <a:ln w="12700" cap="flat">
              <a:solidFill>
                <a:srgbClr val="C0C0C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C0C0C0"/>
              </a:solidFill>
              <a:prstDash val="solid"/>
              <a:miter lim="400000"/>
            </a:ln>
          </a:right>
          <a:top>
            <a:ln w="12700" cap="flat">
              <a:solidFill>
                <a:srgbClr val="C0C0C0"/>
              </a:solidFill>
              <a:prstDash val="solid"/>
              <a:miter lim="400000"/>
            </a:ln>
          </a:top>
          <a:bottom>
            <a:ln w="12700" cap="flat">
              <a:solidFill>
                <a:srgbClr val="C0C0C0"/>
              </a:solidFill>
              <a:prstDash val="solid"/>
              <a:miter lim="400000"/>
            </a:ln>
          </a:bottom>
          <a:insideH>
            <a:ln w="12700" cap="flat">
              <a:solidFill>
                <a:srgbClr val="C0C0C0"/>
              </a:solidFill>
              <a:prstDash val="solid"/>
              <a:miter lim="400000"/>
            </a:ln>
          </a:insideH>
          <a:insideV>
            <a:ln w="12700" cap="flat">
              <a:solidFill>
                <a:srgbClr val="C0C0C0"/>
              </a:solidFill>
              <a:prstDash val="solid"/>
              <a:miter lim="400000"/>
            </a:ln>
          </a:insideV>
        </a:tcBdr>
        <a:fill>
          <a:solidFill>
            <a:srgbClr val="98195F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9A9A9"/>
              </a:solidFill>
              <a:prstDash val="solid"/>
              <a:miter lim="400000"/>
            </a:ln>
          </a:left>
          <a:right>
            <a:ln w="12700" cap="flat">
              <a:solidFill>
                <a:srgbClr val="A9A9A9"/>
              </a:solidFill>
              <a:prstDash val="solid"/>
              <a:miter lim="400000"/>
            </a:ln>
          </a:right>
          <a:top>
            <a:ln w="38100" cap="flat">
              <a:solidFill>
                <a:schemeClr val="accent6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9A9A9"/>
              </a:solidFill>
              <a:prstDash val="solid"/>
              <a:miter lim="400000"/>
            </a:ln>
          </a:insideH>
          <a:insideV>
            <a:ln w="12700" cap="flat">
              <a:solidFill>
                <a:srgbClr val="A9A9A9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C0C0C0"/>
              </a:solidFill>
              <a:prstDash val="solid"/>
              <a:miter lim="400000"/>
            </a:ln>
          </a:left>
          <a:right>
            <a:ln w="12700" cap="flat">
              <a:solidFill>
                <a:srgbClr val="C0C0C0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C0C0C0"/>
              </a:solidFill>
              <a:prstDash val="solid"/>
              <a:miter lim="400000"/>
            </a:ln>
          </a:bottom>
          <a:insideH>
            <a:ln w="12700" cap="flat">
              <a:solidFill>
                <a:srgbClr val="C0C0C0"/>
              </a:solidFill>
              <a:prstDash val="solid"/>
              <a:miter lim="400000"/>
            </a:ln>
          </a:insideH>
          <a:insideV>
            <a:ln w="12700" cap="flat">
              <a:solidFill>
                <a:srgbClr val="C0C0C0"/>
              </a:solidFill>
              <a:prstDash val="solid"/>
              <a:miter lim="400000"/>
            </a:ln>
          </a:insideV>
        </a:tcBdr>
        <a:fill>
          <a:solidFill>
            <a:srgbClr val="650E48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4000"/>
            </a:srgbClr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9A9A9"/>
              </a:solidFill>
              <a:prstDash val="solid"/>
              <a:miter lim="400000"/>
            </a:ln>
          </a:left>
          <a:right>
            <a:ln w="381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262727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381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A9A9A9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A9A9A9"/>
              </a:solidFill>
              <a:prstDash val="solid"/>
              <a:miter lim="400000"/>
            </a:ln>
          </a:top>
          <a:bottom>
            <a:ln w="381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42424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3" d="100"/>
          <a:sy n="43" d="100"/>
        </p:scale>
        <p:origin x="126" y="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Shape 168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69" name="Shape 169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Náz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r a dátum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498" y="11839048"/>
            <a:ext cx="21971003" cy="636979"/>
          </a:xfrm>
          <a:prstGeom prst="rect">
            <a:avLst/>
          </a:prstGeom>
        </p:spPr>
        <p:txBody>
          <a:bodyPr lIns="45719" tIns="45719" rIns="45719" bIns="45719" anchor="b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</a:lstStyle>
          <a:p>
            <a:r>
              <a:t>Autor a dátum</a:t>
            </a:r>
          </a:p>
        </p:txBody>
      </p:sp>
      <p:sp>
        <p:nvSpPr>
          <p:cNvPr id="12" name="Názov prezentácie"/>
          <p:cNvSpPr txBox="1">
            <a:spLocks noGrp="1"/>
          </p:cNvSpPr>
          <p:nvPr>
            <p:ph type="title" hasCustomPrompt="1"/>
          </p:nvPr>
        </p:nvSpPr>
        <p:spPr>
          <a:xfrm>
            <a:off x="1206496" y="2574991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11600" spc="-232"/>
            </a:lvl1pPr>
          </a:lstStyle>
          <a:p>
            <a:r>
              <a:t>Názov prezentácie</a:t>
            </a:r>
          </a:p>
        </p:txBody>
      </p:sp>
      <p:sp>
        <p:nvSpPr>
          <p:cNvPr id="13" name="Text úrovne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196865"/>
            <a:ext cx="21971000" cy="1905001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r>
              <a:t>Podnadpis prezentácie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4" name="Číslo snímky"/>
          <p:cNvSpPr txBox="1">
            <a:spLocks noGrp="1"/>
          </p:cNvSpPr>
          <p:nvPr>
            <p:ph type="sldNum" sz="quarter" idx="2"/>
          </p:nvPr>
        </p:nvSpPr>
        <p:spPr>
          <a:xfrm>
            <a:off x="12007748" y="13080999"/>
            <a:ext cx="368504" cy="3746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Názov a fot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Zelená kopcovitá krajina"/>
          <p:cNvSpPr>
            <a:spLocks noGrp="1"/>
          </p:cNvSpPr>
          <p:nvPr>
            <p:ph type="pic" idx="21"/>
          </p:nvPr>
        </p:nvSpPr>
        <p:spPr>
          <a:xfrm>
            <a:off x="-431800" y="-4038600"/>
            <a:ext cx="29464000" cy="18034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2" name="Názov prezentácie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11600" spc="-232"/>
            </a:lvl1pPr>
          </a:lstStyle>
          <a:p>
            <a:r>
              <a:t>Názov prezentácie</a:t>
            </a:r>
          </a:p>
        </p:txBody>
      </p:sp>
      <p:sp>
        <p:nvSpPr>
          <p:cNvPr id="23" name="Autor a dátum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7690" y="1106137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</a:lstStyle>
          <a:p>
            <a:r>
              <a:t>Autor a dátum</a:t>
            </a:r>
          </a:p>
        </p:txBody>
      </p:sp>
      <p:sp>
        <p:nvSpPr>
          <p:cNvPr id="24" name="Text úrovne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11609910"/>
            <a:ext cx="21971000" cy="1144688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r>
              <a:t>Podnadpis prezentácie 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5" name="Číslo snímky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Názov a alternatívna fot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Názov snímky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0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Názov snímky</a:t>
            </a:r>
          </a:p>
        </p:txBody>
      </p:sp>
      <p:sp>
        <p:nvSpPr>
          <p:cNvPr id="33" name="Text úrovne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2403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r>
              <a:t>Podnadpis snímky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34" name="Skaly pokryté machom"/>
          <p:cNvSpPr>
            <a:spLocks noGrp="1"/>
          </p:cNvSpPr>
          <p:nvPr>
            <p:ph type="pic" sz="half" idx="21"/>
          </p:nvPr>
        </p:nvSpPr>
        <p:spPr>
          <a:xfrm>
            <a:off x="12052303" y="1270000"/>
            <a:ext cx="11188406" cy="1120988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5" name="Číslo snímky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5233"/>
            <a:ext cx="368505" cy="3746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Nadpis a odráž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Názov snímky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Názov snímky</a:t>
            </a:r>
          </a:p>
        </p:txBody>
      </p:sp>
      <p:sp>
        <p:nvSpPr>
          <p:cNvPr id="43" name="Podnadpis snímky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245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Podnadpis snímky</a:t>
            </a:r>
          </a:p>
        </p:txBody>
      </p:sp>
      <p:sp>
        <p:nvSpPr>
          <p:cNvPr id="44" name="Text úrovne 1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 odrážky na snímke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5" name="Číslo snímky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Odráž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 úrovne 1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 numCol="2" spcCol="1098550"/>
          <a:lstStyle/>
          <a:p>
            <a:r>
              <a:t>Text odrážky na snímke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53" name="Číslo snímky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Nadpis, odrážky a fot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Názov snímky"/>
          <p:cNvSpPr txBox="1">
            <a:spLocks noGrp="1"/>
          </p:cNvSpPr>
          <p:nvPr>
            <p:ph type="title" hasCustomPrompt="1"/>
          </p:nvPr>
        </p:nvSpPr>
        <p:spPr>
          <a:xfrm>
            <a:off x="1206500" y="952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Názov snímky</a:t>
            </a:r>
          </a:p>
        </p:txBody>
      </p:sp>
      <p:sp>
        <p:nvSpPr>
          <p:cNvPr id="61" name="Podnadpis snímky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245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Podnadpis snímky</a:t>
            </a:r>
          </a:p>
        </p:txBody>
      </p:sp>
      <p:sp>
        <p:nvSpPr>
          <p:cNvPr id="62" name="Text úrovne 1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012"/>
          </a:xfrm>
          <a:prstGeom prst="rect">
            <a:avLst/>
          </a:prstGeom>
        </p:spPr>
        <p:txBody>
          <a:bodyPr/>
          <a:lstStyle/>
          <a:p>
            <a:r>
              <a:t>Text odrážky na snímke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63" name="Veľký skalnatý útvar pod tmavými oblakmi s prašnou cestou v popredí"/>
          <p:cNvSpPr>
            <a:spLocks noGrp="1"/>
          </p:cNvSpPr>
          <p:nvPr>
            <p:ph type="pic" idx="22"/>
          </p:nvPr>
        </p:nvSpPr>
        <p:spPr>
          <a:xfrm>
            <a:off x="6380200" y="1263848"/>
            <a:ext cx="22529801" cy="1119347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4" name="Číslo snímky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Nadpis, odrážky a malé živé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Názov snímky"/>
          <p:cNvSpPr txBox="1">
            <a:spLocks noGrp="1"/>
          </p:cNvSpPr>
          <p:nvPr>
            <p:ph type="title" hasCustomPrompt="1"/>
          </p:nvPr>
        </p:nvSpPr>
        <p:spPr>
          <a:xfrm>
            <a:off x="1206500" y="952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Názov snímky</a:t>
            </a:r>
          </a:p>
        </p:txBody>
      </p:sp>
      <p:sp>
        <p:nvSpPr>
          <p:cNvPr id="72" name="Podnadpis snímky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245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Podnadpis snímky</a:t>
            </a:r>
          </a:p>
        </p:txBody>
      </p:sp>
      <p:sp>
        <p:nvSpPr>
          <p:cNvPr id="73" name="Text úrovne 1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012"/>
          </a:xfrm>
          <a:prstGeom prst="rect">
            <a:avLst/>
          </a:prstGeom>
        </p:spPr>
        <p:txBody>
          <a:bodyPr/>
          <a:lstStyle/>
          <a:p>
            <a:r>
              <a:t>Text odrážky na snímke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74" name="Číslo snímky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Nadpis, odrážky a veľké živé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Názov snímky"/>
          <p:cNvSpPr txBox="1">
            <a:spLocks noGrp="1"/>
          </p:cNvSpPr>
          <p:nvPr>
            <p:ph type="title" hasCustomPrompt="1"/>
          </p:nvPr>
        </p:nvSpPr>
        <p:spPr>
          <a:xfrm>
            <a:off x="1206500" y="952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Názov snímky</a:t>
            </a:r>
          </a:p>
        </p:txBody>
      </p:sp>
      <p:sp>
        <p:nvSpPr>
          <p:cNvPr id="82" name="Podnadpis snímky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245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Podnadpis snímky</a:t>
            </a:r>
          </a:p>
        </p:txBody>
      </p:sp>
      <p:sp>
        <p:nvSpPr>
          <p:cNvPr id="83" name="Text úrovne 1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012"/>
          </a:xfrm>
          <a:prstGeom prst="rect">
            <a:avLst/>
          </a:prstGeom>
        </p:spPr>
        <p:txBody>
          <a:bodyPr/>
          <a:lstStyle/>
          <a:p>
            <a:r>
              <a:t>Text odrážky na snímke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84" name="Číslo snímky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kc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Názov sekcie"/>
          <p:cNvSpPr txBox="1">
            <a:spLocks noGrp="1"/>
          </p:cNvSpPr>
          <p:nvPr>
            <p:ph type="title" hasCustomPrompt="1"/>
          </p:nvPr>
        </p:nvSpPr>
        <p:spPr>
          <a:xfrm>
            <a:off x="1206496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11600" b="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Názov sekcie</a:t>
            </a:r>
          </a:p>
        </p:txBody>
      </p:sp>
      <p:sp>
        <p:nvSpPr>
          <p:cNvPr id="92" name="Číslo snímky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5233"/>
            <a:ext cx="368505" cy="3746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Len náz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Názov snímky"/>
          <p:cNvSpPr txBox="1">
            <a:spLocks noGrp="1"/>
          </p:cNvSpPr>
          <p:nvPr>
            <p:ph type="title" hasCustomPrompt="1"/>
          </p:nvPr>
        </p:nvSpPr>
        <p:spPr>
          <a:xfrm>
            <a:off x="1206500" y="952500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Názov snímky</a:t>
            </a:r>
          </a:p>
        </p:txBody>
      </p:sp>
      <p:sp>
        <p:nvSpPr>
          <p:cNvPr id="100" name="Podnadpis snímky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245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Podnadpis snímky</a:t>
            </a:r>
          </a:p>
        </p:txBody>
      </p:sp>
      <p:sp>
        <p:nvSpPr>
          <p:cNvPr id="101" name="Číslo snímky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rogr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Názov programu"/>
          <p:cNvSpPr txBox="1">
            <a:spLocks noGrp="1"/>
          </p:cNvSpPr>
          <p:nvPr>
            <p:ph type="title" hasCustomPrompt="1"/>
          </p:nvPr>
        </p:nvSpPr>
        <p:spPr>
          <a:xfrm>
            <a:off x="1206500" y="952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Názov programu</a:t>
            </a:r>
          </a:p>
        </p:txBody>
      </p:sp>
      <p:sp>
        <p:nvSpPr>
          <p:cNvPr id="109" name="Podnadpis programu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245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Podnadpis programu</a:t>
            </a:r>
          </a:p>
        </p:txBody>
      </p:sp>
      <p:sp>
        <p:nvSpPr>
          <p:cNvPr id="110" name="Text úrovne 1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1pPr>
            <a:lvl2pPr marL="0" indent="4572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2pPr>
            <a:lvl3pPr marL="0" indent="9144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3pPr>
            <a:lvl4pPr marL="0" indent="13716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4pPr>
            <a:lvl5pPr marL="0" indent="18288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5pPr>
          </a:lstStyle>
          <a:p>
            <a:r>
              <a:t>Body programu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1" name="Číslo snímky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yhláse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Text úrovne 1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Vyhlásenie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9" name="Číslo snímky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ôležitý f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Informácia k faktu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Informácia k faktu</a:t>
            </a:r>
          </a:p>
        </p:txBody>
      </p:sp>
      <p:sp>
        <p:nvSpPr>
          <p:cNvPr id="127" name="Text úrovne 1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935258"/>
            <a:ext cx="21971000" cy="7359063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5pPr>
          </a:lstStyle>
          <a:p>
            <a:r>
              <a:t>100 %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8" name="Číslo snímky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á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Zdroj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480825" y="10675453"/>
            <a:ext cx="201492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</a:lstStyle>
          <a:p>
            <a:r>
              <a:t>Zdroj</a:t>
            </a:r>
          </a:p>
        </p:txBody>
      </p:sp>
      <p:sp>
        <p:nvSpPr>
          <p:cNvPr id="136" name="Text úrovne 1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753923" y="4939860"/>
            <a:ext cx="20876154" cy="3836280"/>
          </a:xfrm>
          <a:prstGeom prst="rect">
            <a:avLst/>
          </a:prstGeom>
        </p:spPr>
        <p:txBody>
          <a:bodyPr anchor="ctr"/>
          <a:lstStyle>
            <a:lvl1pPr marL="638923" indent="-4699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638923" indent="-127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638923" indent="4445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638923" indent="9017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638923" indent="13589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„Významný citát“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7" name="Číslo snímky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ky – 3 na výšk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Detail divokých rastlín rastúcich pomedzi skaly"/>
          <p:cNvSpPr>
            <a:spLocks noGrp="1"/>
          </p:cNvSpPr>
          <p:nvPr>
            <p:ph type="pic" sz="quarter" idx="21"/>
          </p:nvPr>
        </p:nvSpPr>
        <p:spPr>
          <a:xfrm>
            <a:off x="15430500" y="7085409"/>
            <a:ext cx="8128000" cy="541020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45" name="Veľký skalnatý útvar pod tmavými oblakmi s prašnou cestou v popredí"/>
          <p:cNvSpPr>
            <a:spLocks noGrp="1"/>
          </p:cNvSpPr>
          <p:nvPr>
            <p:ph type="pic" idx="22"/>
          </p:nvPr>
        </p:nvSpPr>
        <p:spPr>
          <a:xfrm>
            <a:off x="-2933700" y="1270000"/>
            <a:ext cx="22699133" cy="112776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46" name="Detail divokej rastliny rastúcej pomedzi lávové kamene"/>
          <p:cNvSpPr>
            <a:spLocks noGrp="1"/>
          </p:cNvSpPr>
          <p:nvPr>
            <p:ph type="pic" sz="quarter" idx="23"/>
          </p:nvPr>
        </p:nvSpPr>
        <p:spPr>
          <a:xfrm>
            <a:off x="15430500" y="1270000"/>
            <a:ext cx="8128000" cy="54102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47" name="Číslo snímky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vodopád obklopený zelenou skalnatou krajinou"/>
          <p:cNvSpPr>
            <a:spLocks noGrp="1"/>
          </p:cNvSpPr>
          <p:nvPr>
            <p:ph type="pic" idx="21"/>
          </p:nvPr>
        </p:nvSpPr>
        <p:spPr>
          <a:xfrm>
            <a:off x="-1511300" y="-3721100"/>
            <a:ext cx="28511500" cy="1903024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55" name="Číslo snímky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Číslo snímky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ázov snímky"/>
          <p:cNvSpPr txBox="1">
            <a:spLocks noGrp="1"/>
          </p:cNvSpPr>
          <p:nvPr>
            <p:ph type="title" hasCustomPrompt="1"/>
          </p:nvPr>
        </p:nvSpPr>
        <p:spPr>
          <a:xfrm>
            <a:off x="1206500" y="952500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Názov snímky</a:t>
            </a:r>
          </a:p>
        </p:txBody>
      </p:sp>
      <p:sp>
        <p:nvSpPr>
          <p:cNvPr id="3" name="Text úrovne 1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42485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Text odrážky na snímke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" name="Číslo snímky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algn="ctr" defTabSz="584200">
              <a:lnSpc>
                <a:spcPct val="100000"/>
              </a:lnSpc>
              <a:spcBef>
                <a:spcPts val="0"/>
              </a:spcBef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ransition spd="med"/>
  <p:txStyles>
    <p:titleStyle>
      <a:lvl1pPr marL="0" marR="0" indent="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9pPr>
    </p:titleStyle>
    <p:bodyStyle>
      <a:lvl1pPr marL="6096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1pPr>
      <a:lvl2pPr marL="12192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2pPr>
      <a:lvl3pPr marL="18288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3pPr>
      <a:lvl4pPr marL="24384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4pPr>
      <a:lvl5pPr marL="30480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5pPr>
      <a:lvl6pPr marL="36576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6pPr>
      <a:lvl7pPr marL="42672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7pPr>
      <a:lvl8pPr marL="48768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8pPr>
      <a:lvl9pPr marL="54864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Autor a dátum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r>
              <a:rPr lang="sk-SK" dirty="0"/>
              <a:t>Jano </a:t>
            </a:r>
            <a:r>
              <a:rPr lang="sk-SK" dirty="0" err="1"/>
              <a:t>Verčimák</a:t>
            </a:r>
            <a:endParaRPr dirty="0"/>
          </a:p>
        </p:txBody>
      </p:sp>
      <p:sp>
        <p:nvSpPr>
          <p:cNvPr id="172" name="Názov prezentácie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sk-SK" dirty="0"/>
              <a:t>Ako vidí Boh tínedžerov (a deti)</a:t>
            </a:r>
            <a:endParaRPr dirty="0"/>
          </a:p>
        </p:txBody>
      </p:sp>
      <p:sp>
        <p:nvSpPr>
          <p:cNvPr id="173" name="Podnadpis prezentácie"/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sk-SK" dirty="0"/>
              <a:t>Konferencia detskej služby</a:t>
            </a:r>
            <a:endParaRPr dirty="0"/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ZAČNIME BOHOM"/>
          <p:cNvSpPr txBox="1"/>
          <p:nvPr/>
        </p:nvSpPr>
        <p:spPr>
          <a:xfrm>
            <a:off x="9537954" y="287953"/>
            <a:ext cx="8994509" cy="12916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7900" b="1" u="sng">
                <a:solidFill>
                  <a:schemeClr val="accent4">
                    <a:hueOff val="475731"/>
                    <a:satOff val="-4338"/>
                    <a:lumOff val="10182"/>
                  </a:schemeClr>
                </a:solidFill>
              </a:defRPr>
            </a:lvl1pPr>
          </a:lstStyle>
          <a:p>
            <a:r>
              <a:t>ZAČNIME BOHOM</a:t>
            </a:r>
          </a:p>
        </p:txBody>
      </p:sp>
      <p:sp>
        <p:nvSpPr>
          <p:cNvPr id="176" name="Ako vidi tínedžerov Boh?…"/>
          <p:cNvSpPr txBox="1"/>
          <p:nvPr/>
        </p:nvSpPr>
        <p:spPr>
          <a:xfrm>
            <a:off x="983685" y="2738176"/>
            <a:ext cx="10555459" cy="890315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b="1" u="sng"/>
            </a:pPr>
            <a:r>
              <a:rPr dirty="0"/>
              <a:t>Ako </a:t>
            </a:r>
            <a:r>
              <a:rPr dirty="0" err="1"/>
              <a:t>vidi</a:t>
            </a:r>
            <a:r>
              <a:rPr dirty="0"/>
              <a:t> </a:t>
            </a:r>
            <a:r>
              <a:rPr dirty="0" err="1"/>
              <a:t>tínedžerov</a:t>
            </a:r>
            <a:r>
              <a:rPr dirty="0"/>
              <a:t> Boh?</a:t>
            </a:r>
          </a:p>
          <a:p>
            <a:pPr marL="609600" indent="-609600">
              <a:buSzPct val="123000"/>
              <a:buChar char="•"/>
            </a:pPr>
            <a:r>
              <a:rPr dirty="0"/>
              <a:t>Ako </a:t>
            </a:r>
            <a:r>
              <a:rPr dirty="0" err="1"/>
              <a:t>hriešnikov</a:t>
            </a:r>
            <a:endParaRPr dirty="0"/>
          </a:p>
          <a:p>
            <a:pPr marL="609600" indent="-609600">
              <a:buSzPct val="123000"/>
              <a:buChar char="•"/>
            </a:pPr>
            <a:r>
              <a:rPr dirty="0"/>
              <a:t>Ako </a:t>
            </a:r>
            <a:r>
              <a:rPr dirty="0" err="1"/>
              <a:t>hriešniko</a:t>
            </a:r>
            <a:r>
              <a:rPr lang="sk-SK" dirty="0"/>
              <a:t>v</a:t>
            </a:r>
            <a:r>
              <a:rPr dirty="0"/>
              <a:t>, o </a:t>
            </a:r>
            <a:r>
              <a:rPr dirty="0" err="1"/>
              <a:t>ktorých</a:t>
            </a:r>
            <a:r>
              <a:rPr dirty="0"/>
              <a:t> Boh vie a </a:t>
            </a:r>
            <a:r>
              <a:rPr dirty="0" err="1"/>
              <a:t>pracuje</a:t>
            </a:r>
            <a:r>
              <a:rPr dirty="0"/>
              <a:t> s </a:t>
            </a:r>
            <a:r>
              <a:rPr dirty="0" err="1"/>
              <a:t>nimi</a:t>
            </a:r>
            <a:r>
              <a:rPr dirty="0"/>
              <a:t> </a:t>
            </a:r>
          </a:p>
          <a:p>
            <a:pPr marL="609600" indent="-609600">
              <a:buSzPct val="123000"/>
              <a:buChar char="•"/>
            </a:pPr>
            <a:r>
              <a:rPr dirty="0"/>
              <a:t>S </a:t>
            </a:r>
            <a:r>
              <a:rPr dirty="0" err="1"/>
              <a:t>právom</a:t>
            </a:r>
            <a:r>
              <a:rPr dirty="0"/>
              <a:t> </a:t>
            </a:r>
            <a:r>
              <a:rPr dirty="0" err="1"/>
              <a:t>pristupovať</a:t>
            </a:r>
            <a:r>
              <a:rPr dirty="0"/>
              <a:t> k </a:t>
            </a:r>
            <a:r>
              <a:rPr dirty="0" err="1"/>
              <a:t>Bohu</a:t>
            </a:r>
            <a:r>
              <a:rPr dirty="0"/>
              <a:t> </a:t>
            </a:r>
            <a:r>
              <a:rPr dirty="0" err="1"/>
              <a:t>ako</a:t>
            </a:r>
            <a:r>
              <a:rPr dirty="0"/>
              <a:t> </a:t>
            </a:r>
            <a:r>
              <a:rPr dirty="0" err="1"/>
              <a:t>aj</a:t>
            </a:r>
            <a:r>
              <a:rPr dirty="0"/>
              <a:t> </a:t>
            </a:r>
            <a:r>
              <a:rPr dirty="0" err="1"/>
              <a:t>dospel</a:t>
            </a:r>
            <a:r>
              <a:rPr lang="sk-SK" dirty="0"/>
              <a:t>í</a:t>
            </a:r>
            <a:endParaRPr dirty="0"/>
          </a:p>
          <a:p>
            <a:pPr marL="609600" indent="-609600">
              <a:buSzPct val="123000"/>
              <a:buChar char="•"/>
            </a:pPr>
            <a:r>
              <a:rPr dirty="0" err="1"/>
              <a:t>Potrebujú</a:t>
            </a:r>
            <a:r>
              <a:rPr dirty="0"/>
              <a:t> </a:t>
            </a:r>
            <a:r>
              <a:rPr dirty="0" err="1"/>
              <a:t>učeníctvo</a:t>
            </a:r>
            <a:endParaRPr dirty="0"/>
          </a:p>
          <a:p>
            <a:pPr marL="609600" indent="-609600">
              <a:buSzPct val="123000"/>
              <a:buChar char="•"/>
            </a:pPr>
            <a:r>
              <a:rPr dirty="0" err="1"/>
              <a:t>Čaká</a:t>
            </a:r>
            <a:r>
              <a:rPr dirty="0"/>
              <a:t> ich </a:t>
            </a:r>
            <a:r>
              <a:rPr dirty="0" err="1"/>
              <a:t>celý</a:t>
            </a:r>
            <a:r>
              <a:rPr dirty="0"/>
              <a:t> </a:t>
            </a:r>
            <a:r>
              <a:rPr dirty="0" err="1"/>
              <a:t>život</a:t>
            </a:r>
            <a:r>
              <a:rPr dirty="0"/>
              <a:t> </a:t>
            </a:r>
            <a:r>
              <a:rPr dirty="0" err="1"/>
              <a:t>nasledovania</a:t>
            </a:r>
            <a:r>
              <a:rPr dirty="0"/>
              <a:t> </a:t>
            </a:r>
            <a:r>
              <a:rPr dirty="0" err="1"/>
              <a:t>Ježiša</a:t>
            </a:r>
            <a:r>
              <a:rPr dirty="0"/>
              <a:t> a </a:t>
            </a:r>
            <a:r>
              <a:rPr dirty="0" err="1"/>
              <a:t>potom</a:t>
            </a:r>
            <a:r>
              <a:rPr dirty="0"/>
              <a:t> </a:t>
            </a:r>
            <a:r>
              <a:rPr dirty="0" err="1"/>
              <a:t>večnosť</a:t>
            </a:r>
            <a:endParaRPr dirty="0"/>
          </a:p>
        </p:txBody>
      </p:sp>
      <p:sp>
        <p:nvSpPr>
          <p:cNvPr id="177" name="Ako sa Boh stará o tinedžerov?…"/>
          <p:cNvSpPr txBox="1"/>
          <p:nvPr/>
        </p:nvSpPr>
        <p:spPr>
          <a:xfrm>
            <a:off x="13922134" y="2521887"/>
            <a:ext cx="10109849" cy="32693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b="1" u="sng"/>
            </a:pPr>
            <a:r>
              <a:t>Ako sa Boh stará o tinedžerov?</a:t>
            </a:r>
          </a:p>
          <a:p>
            <a:pPr marL="609600" indent="-609600">
              <a:buSzPct val="123000"/>
              <a:buChar char="•"/>
            </a:pPr>
            <a:r>
              <a:t>Cez cirkev</a:t>
            </a:r>
          </a:p>
          <a:p>
            <a:pPr marL="609600" indent="-609600">
              <a:buSzPct val="123000"/>
              <a:buChar char="•"/>
            </a:pPr>
            <a:r>
              <a:t>Cez rodičov</a:t>
            </a:r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ZAČNIME BOHOM"/>
          <p:cNvSpPr txBox="1"/>
          <p:nvPr/>
        </p:nvSpPr>
        <p:spPr>
          <a:xfrm>
            <a:off x="9537954" y="287953"/>
            <a:ext cx="8994509" cy="12916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7900" b="1" u="sng">
                <a:solidFill>
                  <a:schemeClr val="accent4">
                    <a:hueOff val="475731"/>
                    <a:satOff val="-4338"/>
                    <a:lumOff val="10182"/>
                  </a:schemeClr>
                </a:solidFill>
              </a:defRPr>
            </a:lvl1pPr>
          </a:lstStyle>
          <a:p>
            <a:r>
              <a:t>ZAČNIME BOHOM</a:t>
            </a:r>
          </a:p>
        </p:txBody>
      </p:sp>
      <p:sp>
        <p:nvSpPr>
          <p:cNvPr id="180" name="Ako vidi tínedžerov Boh?…"/>
          <p:cNvSpPr txBox="1"/>
          <p:nvPr/>
        </p:nvSpPr>
        <p:spPr>
          <a:xfrm>
            <a:off x="983685" y="2738176"/>
            <a:ext cx="10555459" cy="890315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b="1" u="sng"/>
            </a:pPr>
            <a:r>
              <a:rPr dirty="0"/>
              <a:t>Ako </a:t>
            </a:r>
            <a:r>
              <a:rPr dirty="0" err="1"/>
              <a:t>vidi</a:t>
            </a:r>
            <a:r>
              <a:rPr dirty="0"/>
              <a:t> </a:t>
            </a:r>
            <a:r>
              <a:rPr dirty="0" err="1"/>
              <a:t>tínedžerov</a:t>
            </a:r>
            <a:r>
              <a:rPr dirty="0"/>
              <a:t> Boh?</a:t>
            </a:r>
          </a:p>
          <a:p>
            <a:pPr marL="609600" indent="-609600">
              <a:buSzPct val="123000"/>
              <a:buChar char="•"/>
            </a:pPr>
            <a:r>
              <a:rPr dirty="0"/>
              <a:t>Ako </a:t>
            </a:r>
            <a:r>
              <a:rPr dirty="0" err="1"/>
              <a:t>hriešnikov</a:t>
            </a:r>
            <a:endParaRPr dirty="0"/>
          </a:p>
          <a:p>
            <a:pPr marL="609600" indent="-609600">
              <a:buSzPct val="123000"/>
              <a:buChar char="•"/>
            </a:pPr>
            <a:r>
              <a:rPr dirty="0"/>
              <a:t>Ako </a:t>
            </a:r>
            <a:r>
              <a:rPr dirty="0" err="1"/>
              <a:t>hriešniko</a:t>
            </a:r>
            <a:r>
              <a:rPr lang="sk-SK" dirty="0"/>
              <a:t>v</a:t>
            </a:r>
            <a:r>
              <a:rPr dirty="0"/>
              <a:t> k </a:t>
            </a:r>
            <a:r>
              <a:rPr dirty="0" err="1"/>
              <a:t>ktorých</a:t>
            </a:r>
            <a:r>
              <a:rPr dirty="0"/>
              <a:t> Boh vie a </a:t>
            </a:r>
            <a:r>
              <a:rPr dirty="0" err="1"/>
              <a:t>pracuje</a:t>
            </a:r>
            <a:r>
              <a:rPr dirty="0"/>
              <a:t> s </a:t>
            </a:r>
            <a:r>
              <a:rPr dirty="0" err="1"/>
              <a:t>nimi</a:t>
            </a:r>
            <a:r>
              <a:rPr dirty="0"/>
              <a:t> </a:t>
            </a:r>
          </a:p>
          <a:p>
            <a:pPr marL="609600" indent="-609600">
              <a:buSzPct val="123000"/>
              <a:buChar char="•"/>
            </a:pPr>
            <a:r>
              <a:rPr dirty="0"/>
              <a:t>S </a:t>
            </a:r>
            <a:r>
              <a:rPr dirty="0" err="1"/>
              <a:t>právom</a:t>
            </a:r>
            <a:r>
              <a:rPr dirty="0"/>
              <a:t> </a:t>
            </a:r>
            <a:r>
              <a:rPr dirty="0" err="1"/>
              <a:t>pristupovať</a:t>
            </a:r>
            <a:r>
              <a:rPr dirty="0"/>
              <a:t> k </a:t>
            </a:r>
            <a:r>
              <a:rPr dirty="0" err="1"/>
              <a:t>Bohu</a:t>
            </a:r>
            <a:r>
              <a:rPr dirty="0"/>
              <a:t> </a:t>
            </a:r>
            <a:r>
              <a:rPr dirty="0" err="1"/>
              <a:t>ako</a:t>
            </a:r>
            <a:r>
              <a:rPr dirty="0"/>
              <a:t> </a:t>
            </a:r>
            <a:r>
              <a:rPr dirty="0" err="1"/>
              <a:t>aj</a:t>
            </a:r>
            <a:r>
              <a:rPr dirty="0"/>
              <a:t> </a:t>
            </a:r>
            <a:r>
              <a:rPr dirty="0" err="1"/>
              <a:t>dospel</a:t>
            </a:r>
            <a:r>
              <a:rPr lang="sk-SK" dirty="0"/>
              <a:t>í</a:t>
            </a:r>
            <a:endParaRPr dirty="0"/>
          </a:p>
          <a:p>
            <a:pPr marL="609600" indent="-609600">
              <a:buSzPct val="123000"/>
              <a:buChar char="•"/>
            </a:pPr>
            <a:r>
              <a:rPr dirty="0" err="1"/>
              <a:t>Potrebujú</a:t>
            </a:r>
            <a:r>
              <a:rPr dirty="0"/>
              <a:t> </a:t>
            </a:r>
            <a:r>
              <a:rPr dirty="0" err="1"/>
              <a:t>učeníctv</a:t>
            </a:r>
            <a:r>
              <a:rPr lang="sk-SK" dirty="0"/>
              <a:t>o</a:t>
            </a:r>
            <a:endParaRPr dirty="0"/>
          </a:p>
          <a:p>
            <a:pPr marL="609600" indent="-609600">
              <a:buSzPct val="123000"/>
              <a:buChar char="•"/>
            </a:pPr>
            <a:r>
              <a:rPr dirty="0" err="1"/>
              <a:t>Čaká</a:t>
            </a:r>
            <a:r>
              <a:rPr dirty="0"/>
              <a:t> ich </a:t>
            </a:r>
            <a:r>
              <a:rPr dirty="0" err="1"/>
              <a:t>celí</a:t>
            </a:r>
            <a:r>
              <a:rPr dirty="0"/>
              <a:t> </a:t>
            </a:r>
            <a:r>
              <a:rPr dirty="0" err="1"/>
              <a:t>život</a:t>
            </a:r>
            <a:r>
              <a:rPr dirty="0"/>
              <a:t> </a:t>
            </a:r>
            <a:r>
              <a:rPr dirty="0" err="1"/>
              <a:t>nasledovania</a:t>
            </a:r>
            <a:r>
              <a:rPr dirty="0"/>
              <a:t> </a:t>
            </a:r>
            <a:r>
              <a:rPr dirty="0" err="1"/>
              <a:t>Ježiša</a:t>
            </a:r>
            <a:r>
              <a:rPr dirty="0"/>
              <a:t> a </a:t>
            </a:r>
            <a:r>
              <a:rPr dirty="0" err="1"/>
              <a:t>potom</a:t>
            </a:r>
            <a:r>
              <a:rPr dirty="0"/>
              <a:t> </a:t>
            </a:r>
            <a:r>
              <a:rPr dirty="0" err="1"/>
              <a:t>večnosť</a:t>
            </a:r>
            <a:endParaRPr dirty="0"/>
          </a:p>
        </p:txBody>
      </p:sp>
      <p:sp>
        <p:nvSpPr>
          <p:cNvPr id="181" name="Ako sa Boh stará o tinedžerov?…"/>
          <p:cNvSpPr txBox="1"/>
          <p:nvPr/>
        </p:nvSpPr>
        <p:spPr>
          <a:xfrm>
            <a:off x="13922134" y="2521887"/>
            <a:ext cx="10109849" cy="32693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b="1" u="sng"/>
            </a:pPr>
            <a:r>
              <a:t>Ako sa Boh stará o tinedžerov?</a:t>
            </a:r>
          </a:p>
          <a:p>
            <a:pPr marL="609600" indent="-609600">
              <a:buSzPct val="123000"/>
              <a:buChar char="•"/>
            </a:pPr>
            <a:r>
              <a:t>Cez cirkev</a:t>
            </a:r>
          </a:p>
          <a:p>
            <a:pPr marL="609600" indent="-609600">
              <a:buSzPct val="123000"/>
              <a:buChar char="•"/>
            </a:pPr>
            <a:r>
              <a:t>Cez rodičov</a:t>
            </a:r>
          </a:p>
        </p:txBody>
      </p:sp>
      <p:sp>
        <p:nvSpPr>
          <p:cNvPr id="182" name="O: Na ktoré z týchto právd kladiete dôraz a naopak, ktoré prehliadate?…"/>
          <p:cNvSpPr txBox="1"/>
          <p:nvPr/>
        </p:nvSpPr>
        <p:spPr>
          <a:xfrm>
            <a:off x="14011780" y="6454069"/>
            <a:ext cx="8994509" cy="5594613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defTabSz="825500">
              <a:lnSpc>
                <a:spcPct val="100000"/>
              </a:lnSpc>
              <a:spcBef>
                <a:spcPts val="0"/>
              </a:spcBef>
              <a:defRPr sz="5100">
                <a:solidFill>
                  <a:srgbClr val="000000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t>O: Na ktoré z týchto právd kladiete dôraz a naopak, ktoré prehliadate?</a:t>
            </a:r>
          </a:p>
          <a:p>
            <a:pPr defTabSz="825500">
              <a:lnSpc>
                <a:spcPct val="100000"/>
              </a:lnSpc>
              <a:spcBef>
                <a:spcPts val="0"/>
              </a:spcBef>
              <a:defRPr sz="5100">
                <a:solidFill>
                  <a:srgbClr val="000000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  <a:p>
            <a:pPr defTabSz="825500">
              <a:lnSpc>
                <a:spcPct val="100000"/>
              </a:lnSpc>
              <a:spcBef>
                <a:spcPts val="0"/>
              </a:spcBef>
              <a:defRPr sz="5100">
                <a:solidFill>
                  <a:srgbClr val="000000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t>O: Ako to pozitívne alebo negatívne ovplyvňuje vašu službu tínedžerom?</a:t>
            </a:r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DÔSLEDKY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>
                    <a:hueOff val="475731"/>
                    <a:satOff val="-4338"/>
                    <a:lumOff val="10182"/>
                  </a:schemeClr>
                </a:solidFill>
              </a:defRPr>
            </a:lvl1pPr>
          </a:lstStyle>
          <a:p>
            <a:r>
              <a:t>DÔSLEDKY</a:t>
            </a:r>
          </a:p>
        </p:txBody>
      </p:sp>
      <p:sp>
        <p:nvSpPr>
          <p:cNvPr id="185" name="Učíme Bibliu a pri tom máme zábavu, nie naopak (služba tínedžerom je služba slova a vedúci sú v prvom rade učitelia)…"/>
          <p:cNvSpPr txBox="1">
            <a:spLocks noGrp="1"/>
          </p:cNvSpPr>
          <p:nvPr>
            <p:ph type="body" idx="1"/>
          </p:nvPr>
        </p:nvSpPr>
        <p:spPr>
          <a:xfrm>
            <a:off x="1206500" y="4248504"/>
            <a:ext cx="22305718" cy="8256012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50000"/>
              </a:lnSpc>
            </a:pPr>
            <a:r>
              <a:t>Učíme Bibliu a pri tom máme zábavu, nie naopak (služba tínedžerom je služba slova a vedúci sú v prvom rade učitelia)</a:t>
            </a:r>
          </a:p>
          <a:p>
            <a:pPr>
              <a:lnSpc>
                <a:spcPct val="150000"/>
              </a:lnSpc>
            </a:pPr>
            <a:r>
              <a:t>Sústreď sa na ovocie, ktoré pretrvá. </a:t>
            </a:r>
          </a:p>
          <a:p>
            <a:pPr>
              <a:lnSpc>
                <a:spcPct val="150000"/>
              </a:lnSpc>
            </a:pPr>
            <a:r>
              <a:t>Staň sa odborníkom na Genezis 1-3</a:t>
            </a:r>
          </a:p>
          <a:p>
            <a:pPr>
              <a:lnSpc>
                <a:spcPct val="150000"/>
              </a:lnSpc>
            </a:pPr>
            <a:r>
              <a:t>Nepodceňuj intelektuálne schopnosti tínedžerov</a:t>
            </a:r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Karol je šesťkrát starší ako Alica.…"/>
          <p:cNvSpPr txBox="1"/>
          <p:nvPr/>
        </p:nvSpPr>
        <p:spPr>
          <a:xfrm>
            <a:off x="598289" y="4616450"/>
            <a:ext cx="23187422" cy="4483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ctr" defTabSz="457200">
              <a:lnSpc>
                <a:spcPct val="100000"/>
              </a:lnSpc>
              <a:spcBef>
                <a:spcPts val="0"/>
              </a:spcBef>
              <a:defRPr sz="9600">
                <a:latin typeface="Helvetica"/>
                <a:ea typeface="Helvetica"/>
                <a:cs typeface="Helvetica"/>
                <a:sym typeface="Helvetica"/>
              </a:defRPr>
            </a:pPr>
            <a:r>
              <a:t>Karol je šesťkrát starší ako Alica. </a:t>
            </a:r>
          </a:p>
          <a:p>
            <a:pPr algn="ctr" defTabSz="457200">
              <a:lnSpc>
                <a:spcPct val="100000"/>
              </a:lnSpc>
              <a:spcBef>
                <a:spcPts val="0"/>
              </a:spcBef>
              <a:defRPr sz="9600">
                <a:latin typeface="Helvetica"/>
                <a:ea typeface="Helvetica"/>
                <a:cs typeface="Helvetica"/>
                <a:sym typeface="Helvetica"/>
              </a:defRPr>
            </a:pPr>
            <a:r>
              <a:t>Za rok bude Karol päťkrát starší ako Alica. </a:t>
            </a:r>
          </a:p>
          <a:p>
            <a:pPr algn="ctr" defTabSz="457200">
              <a:lnSpc>
                <a:spcPct val="100000"/>
              </a:lnSpc>
              <a:spcBef>
                <a:spcPts val="0"/>
              </a:spcBef>
              <a:defRPr sz="9600">
                <a:solidFill>
                  <a:schemeClr val="accent4">
                    <a:hueOff val="475731"/>
                    <a:satOff val="-4338"/>
                    <a:lumOff val="10182"/>
                  </a:schemeClr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t>Koľko rokov má Karol?</a:t>
            </a: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" name="vložený-film.png" descr="vložený-fil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797" y="3028253"/>
            <a:ext cx="24384001" cy="876863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Fyzika"/>
          <p:cNvSpPr txBox="1">
            <a:spLocks noGrp="1"/>
          </p:cNvSpPr>
          <p:nvPr>
            <p:ph type="title"/>
          </p:nvPr>
        </p:nvSpPr>
        <p:spPr>
          <a:xfrm>
            <a:off x="1206500" y="312733"/>
            <a:ext cx="9779000" cy="13313671"/>
          </a:xfrm>
          <a:prstGeom prst="rect">
            <a:avLst/>
          </a:prstGeom>
        </p:spPr>
        <p:txBody>
          <a:bodyPr anchor="ctr"/>
          <a:lstStyle>
            <a:lvl1pPr>
              <a:defRPr>
                <a:solidFill>
                  <a:schemeClr val="accent4">
                    <a:hueOff val="475731"/>
                    <a:satOff val="-4338"/>
                    <a:lumOff val="10182"/>
                  </a:schemeClr>
                </a:solidFill>
              </a:defRPr>
            </a:lvl1pPr>
          </a:lstStyle>
          <a:p>
            <a:r>
              <a:rPr dirty="0" err="1"/>
              <a:t>Fyzika</a:t>
            </a:r>
            <a:endParaRPr dirty="0"/>
          </a:p>
        </p:txBody>
      </p:sp>
      <p:pic>
        <p:nvPicPr>
          <p:cNvPr id="192" name="vložený-film.png" descr="vložený-fil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17983" y="227549"/>
            <a:ext cx="10875728" cy="1348404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Slovenský jazyk a literatúra"/>
          <p:cNvSpPr txBox="1">
            <a:spLocks noGrp="1"/>
          </p:cNvSpPr>
          <p:nvPr>
            <p:ph type="title"/>
          </p:nvPr>
        </p:nvSpPr>
        <p:spPr>
          <a:xfrm>
            <a:off x="1206500" y="312733"/>
            <a:ext cx="9779000" cy="13313671"/>
          </a:xfrm>
          <a:prstGeom prst="rect">
            <a:avLst/>
          </a:prstGeom>
        </p:spPr>
        <p:txBody>
          <a:bodyPr anchor="ctr"/>
          <a:lstStyle>
            <a:lvl1pPr>
              <a:defRPr>
                <a:solidFill>
                  <a:schemeClr val="accent4">
                    <a:hueOff val="475731"/>
                    <a:satOff val="-4338"/>
                    <a:lumOff val="10182"/>
                  </a:schemeClr>
                </a:solidFill>
              </a:defRPr>
            </a:lvl1pPr>
          </a:lstStyle>
          <a:p>
            <a:r>
              <a:t>Slovenský jazyk a literatúra</a:t>
            </a:r>
          </a:p>
        </p:txBody>
      </p:sp>
      <p:pic>
        <p:nvPicPr>
          <p:cNvPr id="195" name="vložený-film.png" descr="vložený-fil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7372" y="27232"/>
            <a:ext cx="11653770" cy="1366153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Dejepis"/>
          <p:cNvSpPr txBox="1">
            <a:spLocks noGrp="1"/>
          </p:cNvSpPr>
          <p:nvPr>
            <p:ph type="title"/>
          </p:nvPr>
        </p:nvSpPr>
        <p:spPr>
          <a:xfrm>
            <a:off x="1206500" y="312733"/>
            <a:ext cx="9779000" cy="13313671"/>
          </a:xfrm>
          <a:prstGeom prst="rect">
            <a:avLst/>
          </a:prstGeom>
        </p:spPr>
        <p:txBody>
          <a:bodyPr anchor="ctr"/>
          <a:lstStyle>
            <a:lvl1pPr>
              <a:defRPr>
                <a:solidFill>
                  <a:schemeClr val="accent4">
                    <a:hueOff val="475731"/>
                    <a:satOff val="-4338"/>
                    <a:lumOff val="10182"/>
                  </a:schemeClr>
                </a:solidFill>
              </a:defRPr>
            </a:lvl1pPr>
          </a:lstStyle>
          <a:p>
            <a:r>
              <a:t>Dejepis</a:t>
            </a:r>
          </a:p>
        </p:txBody>
      </p:sp>
      <p:pic>
        <p:nvPicPr>
          <p:cNvPr id="198" name="vložený-film.png" descr="vložený-fil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72014" y="202459"/>
            <a:ext cx="10729429" cy="1353421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O: Ako by mohlo vyzerať stretnutie tínedžerov. Čo budeme robiť, čo nebudeme robiť a ako dlho?…"/>
          <p:cNvSpPr txBox="1"/>
          <p:nvPr/>
        </p:nvSpPr>
        <p:spPr>
          <a:xfrm>
            <a:off x="526234" y="657167"/>
            <a:ext cx="23331532" cy="12401665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defTabSz="457200">
              <a:lnSpc>
                <a:spcPct val="150000"/>
              </a:lnSpc>
              <a:spcBef>
                <a:spcPts val="0"/>
              </a:spcBef>
              <a:defRPr sz="6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lang="en-GB" dirty="0">
                <a:latin typeface="+mj-lt"/>
              </a:rPr>
              <a:t>O: Ako by </a:t>
            </a:r>
            <a:r>
              <a:rPr lang="en-GB" dirty="0" err="1">
                <a:latin typeface="+mj-lt"/>
              </a:rPr>
              <a:t>mohlo</a:t>
            </a:r>
            <a:r>
              <a:rPr lang="en-GB" dirty="0">
                <a:latin typeface="+mj-lt"/>
              </a:rPr>
              <a:t> </a:t>
            </a:r>
            <a:r>
              <a:rPr lang="en-GB" dirty="0" err="1">
                <a:latin typeface="+mj-lt"/>
              </a:rPr>
              <a:t>vyzerať</a:t>
            </a:r>
            <a:r>
              <a:rPr lang="en-GB" dirty="0">
                <a:latin typeface="+mj-lt"/>
              </a:rPr>
              <a:t> </a:t>
            </a:r>
            <a:r>
              <a:rPr lang="en-GB" dirty="0" err="1">
                <a:latin typeface="+mj-lt"/>
              </a:rPr>
              <a:t>stretnutie</a:t>
            </a:r>
            <a:r>
              <a:rPr lang="en-GB" dirty="0">
                <a:latin typeface="+mj-lt"/>
              </a:rPr>
              <a:t> </a:t>
            </a:r>
            <a:r>
              <a:rPr lang="en-GB" dirty="0" err="1">
                <a:latin typeface="+mj-lt"/>
              </a:rPr>
              <a:t>tínedžerov</a:t>
            </a:r>
            <a:r>
              <a:rPr lang="en-GB" dirty="0">
                <a:latin typeface="+mj-lt"/>
              </a:rPr>
              <a:t>. </a:t>
            </a:r>
          </a:p>
          <a:p>
            <a:pPr defTabSz="457200">
              <a:lnSpc>
                <a:spcPct val="150000"/>
              </a:lnSpc>
              <a:spcBef>
                <a:spcPts val="0"/>
              </a:spcBef>
              <a:defRPr sz="6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lang="en-GB" dirty="0" err="1">
                <a:latin typeface="+mj-lt"/>
              </a:rPr>
              <a:t>Čo</a:t>
            </a:r>
            <a:r>
              <a:rPr lang="en-GB" dirty="0">
                <a:latin typeface="+mj-lt"/>
              </a:rPr>
              <a:t> </a:t>
            </a:r>
            <a:r>
              <a:rPr lang="en-GB" dirty="0" err="1">
                <a:latin typeface="+mj-lt"/>
              </a:rPr>
              <a:t>budeme</a:t>
            </a:r>
            <a:r>
              <a:rPr lang="en-GB" dirty="0">
                <a:latin typeface="+mj-lt"/>
              </a:rPr>
              <a:t> </a:t>
            </a:r>
            <a:r>
              <a:rPr lang="en-GB" dirty="0" err="1">
                <a:latin typeface="+mj-lt"/>
              </a:rPr>
              <a:t>robiť</a:t>
            </a:r>
            <a:r>
              <a:rPr lang="en-GB" dirty="0">
                <a:latin typeface="+mj-lt"/>
              </a:rPr>
              <a:t>, </a:t>
            </a:r>
            <a:r>
              <a:rPr lang="en-GB" dirty="0" err="1">
                <a:latin typeface="+mj-lt"/>
              </a:rPr>
              <a:t>čo</a:t>
            </a:r>
            <a:r>
              <a:rPr lang="en-GB" dirty="0">
                <a:latin typeface="+mj-lt"/>
              </a:rPr>
              <a:t> </a:t>
            </a:r>
            <a:r>
              <a:rPr lang="en-GB" dirty="0" err="1">
                <a:latin typeface="+mj-lt"/>
              </a:rPr>
              <a:t>nebudeme</a:t>
            </a:r>
            <a:r>
              <a:rPr lang="en-GB" dirty="0">
                <a:latin typeface="+mj-lt"/>
              </a:rPr>
              <a:t> </a:t>
            </a:r>
            <a:r>
              <a:rPr lang="en-GB" dirty="0" err="1">
                <a:latin typeface="+mj-lt"/>
              </a:rPr>
              <a:t>robiť</a:t>
            </a:r>
            <a:r>
              <a:rPr lang="en-GB" dirty="0">
                <a:latin typeface="+mj-lt"/>
              </a:rPr>
              <a:t> a </a:t>
            </a:r>
            <a:r>
              <a:rPr lang="en-GB" dirty="0" err="1">
                <a:latin typeface="+mj-lt"/>
              </a:rPr>
              <a:t>ako</a:t>
            </a:r>
            <a:r>
              <a:rPr lang="en-GB" dirty="0">
                <a:latin typeface="+mj-lt"/>
              </a:rPr>
              <a:t> </a:t>
            </a:r>
            <a:r>
              <a:rPr lang="en-GB" dirty="0" err="1">
                <a:latin typeface="+mj-lt"/>
              </a:rPr>
              <a:t>dlho</a:t>
            </a:r>
            <a:r>
              <a:rPr lang="en-GB" dirty="0">
                <a:latin typeface="+mj-lt"/>
              </a:rPr>
              <a:t>?</a:t>
            </a:r>
          </a:p>
          <a:p>
            <a:pPr defTabSz="457200">
              <a:lnSpc>
                <a:spcPct val="150000"/>
              </a:lnSpc>
              <a:spcBef>
                <a:spcPts val="0"/>
              </a:spcBef>
              <a:defRPr sz="6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 lang="en-GB" dirty="0">
              <a:latin typeface="+mj-lt"/>
            </a:endParaRPr>
          </a:p>
          <a:p>
            <a:pPr defTabSz="457200">
              <a:lnSpc>
                <a:spcPct val="150000"/>
              </a:lnSpc>
              <a:spcBef>
                <a:spcPts val="0"/>
              </a:spcBef>
              <a:defRPr sz="6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lang="en-GB" dirty="0">
                <a:latin typeface="+mj-lt"/>
              </a:rPr>
              <a:t>O: </a:t>
            </a:r>
            <a:r>
              <a:rPr lang="en-GB" dirty="0" err="1">
                <a:latin typeface="+mj-lt"/>
              </a:rPr>
              <a:t>Aké</a:t>
            </a:r>
            <a:r>
              <a:rPr lang="en-GB" dirty="0">
                <a:latin typeface="+mj-lt"/>
              </a:rPr>
              <a:t> </a:t>
            </a:r>
            <a:r>
              <a:rPr lang="en-GB" dirty="0" err="1">
                <a:latin typeface="+mj-lt"/>
              </a:rPr>
              <a:t>tipy</a:t>
            </a:r>
            <a:r>
              <a:rPr lang="en-GB" dirty="0">
                <a:latin typeface="+mj-lt"/>
              </a:rPr>
              <a:t> </a:t>
            </a:r>
            <a:r>
              <a:rPr lang="en-GB" dirty="0" err="1">
                <a:latin typeface="+mj-lt"/>
              </a:rPr>
              <a:t>ľudí</a:t>
            </a:r>
            <a:r>
              <a:rPr lang="en-GB" dirty="0">
                <a:latin typeface="+mj-lt"/>
              </a:rPr>
              <a:t> </a:t>
            </a:r>
            <a:r>
              <a:rPr lang="en-GB" dirty="0" err="1">
                <a:latin typeface="+mj-lt"/>
              </a:rPr>
              <a:t>hľadáme</a:t>
            </a:r>
            <a:r>
              <a:rPr lang="en-GB" dirty="0">
                <a:latin typeface="+mj-lt"/>
              </a:rPr>
              <a:t> do </a:t>
            </a:r>
            <a:r>
              <a:rPr lang="en-GB" dirty="0" err="1">
                <a:latin typeface="+mj-lt"/>
              </a:rPr>
              <a:t>tímu</a:t>
            </a:r>
            <a:r>
              <a:rPr lang="en-GB" dirty="0">
                <a:latin typeface="+mj-lt"/>
              </a:rPr>
              <a:t> a </a:t>
            </a:r>
            <a:r>
              <a:rPr lang="en-GB" dirty="0" err="1">
                <a:latin typeface="+mj-lt"/>
              </a:rPr>
              <a:t>čomu</a:t>
            </a:r>
            <a:r>
              <a:rPr lang="en-GB" dirty="0">
                <a:latin typeface="+mj-lt"/>
              </a:rPr>
              <a:t> </a:t>
            </a:r>
            <a:r>
              <a:rPr lang="en-GB" dirty="0" err="1">
                <a:latin typeface="+mj-lt"/>
              </a:rPr>
              <a:t>chceme</a:t>
            </a:r>
            <a:r>
              <a:rPr lang="en-GB" dirty="0">
                <a:latin typeface="+mj-lt"/>
              </a:rPr>
              <a:t>, aby </a:t>
            </a:r>
            <a:r>
              <a:rPr lang="en-GB" dirty="0" err="1">
                <a:latin typeface="+mj-lt"/>
              </a:rPr>
              <a:t>venovali</a:t>
            </a:r>
            <a:r>
              <a:rPr lang="en-GB" dirty="0">
                <a:latin typeface="+mj-lt"/>
              </a:rPr>
              <a:t> </a:t>
            </a:r>
            <a:r>
              <a:rPr lang="en-GB" dirty="0" err="1">
                <a:latin typeface="+mj-lt"/>
              </a:rPr>
              <a:t>najviac</a:t>
            </a:r>
            <a:r>
              <a:rPr lang="en-GB" dirty="0">
                <a:latin typeface="+mj-lt"/>
              </a:rPr>
              <a:t> </a:t>
            </a:r>
            <a:r>
              <a:rPr lang="en-GB" dirty="0" err="1">
                <a:latin typeface="+mj-lt"/>
              </a:rPr>
              <a:t>času</a:t>
            </a:r>
            <a:r>
              <a:rPr lang="en-GB" dirty="0">
                <a:latin typeface="+mj-lt"/>
              </a:rPr>
              <a:t>? </a:t>
            </a:r>
          </a:p>
          <a:p>
            <a:pPr defTabSz="457200">
              <a:lnSpc>
                <a:spcPct val="150000"/>
              </a:lnSpc>
              <a:spcBef>
                <a:spcPts val="0"/>
              </a:spcBef>
              <a:defRPr sz="6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 lang="en-GB" dirty="0">
              <a:latin typeface="+mj-lt"/>
            </a:endParaRPr>
          </a:p>
          <a:p>
            <a:pPr defTabSz="457200">
              <a:lnSpc>
                <a:spcPct val="150000"/>
              </a:lnSpc>
              <a:spcBef>
                <a:spcPts val="0"/>
              </a:spcBef>
              <a:defRPr sz="6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lang="en-GB" dirty="0">
                <a:latin typeface="+mj-lt"/>
              </a:rPr>
              <a:t>O: </a:t>
            </a:r>
            <a:r>
              <a:rPr lang="en-GB" dirty="0" err="1">
                <a:latin typeface="+mj-lt"/>
              </a:rPr>
              <a:t>Kde</a:t>
            </a:r>
            <a:r>
              <a:rPr lang="en-GB" dirty="0">
                <a:latin typeface="+mj-lt"/>
              </a:rPr>
              <a:t> </a:t>
            </a:r>
            <a:r>
              <a:rPr lang="en-GB" dirty="0" err="1">
                <a:latin typeface="+mj-lt"/>
              </a:rPr>
              <a:t>môžme</a:t>
            </a:r>
            <a:r>
              <a:rPr lang="en-GB" dirty="0">
                <a:latin typeface="+mj-lt"/>
              </a:rPr>
              <a:t> </a:t>
            </a:r>
            <a:r>
              <a:rPr lang="en-GB" dirty="0" err="1">
                <a:latin typeface="+mj-lt"/>
              </a:rPr>
              <a:t>poslať</a:t>
            </a:r>
            <a:r>
              <a:rPr lang="en-GB" dirty="0">
                <a:latin typeface="+mj-lt"/>
              </a:rPr>
              <a:t> </a:t>
            </a:r>
            <a:r>
              <a:rPr lang="en-GB" dirty="0" err="1">
                <a:latin typeface="+mj-lt"/>
              </a:rPr>
              <a:t>vedúcich</a:t>
            </a:r>
            <a:r>
              <a:rPr lang="en-GB" dirty="0">
                <a:latin typeface="+mj-lt"/>
              </a:rPr>
              <a:t>, aby </a:t>
            </a:r>
            <a:r>
              <a:rPr lang="en-GB" dirty="0" err="1">
                <a:latin typeface="+mj-lt"/>
              </a:rPr>
              <a:t>dostali</a:t>
            </a:r>
            <a:r>
              <a:rPr lang="en-GB" dirty="0">
                <a:latin typeface="+mj-lt"/>
              </a:rPr>
              <a:t> </a:t>
            </a:r>
            <a:r>
              <a:rPr lang="en-GB" dirty="0" err="1">
                <a:latin typeface="+mj-lt"/>
              </a:rPr>
              <a:t>tréning</a:t>
            </a:r>
            <a:r>
              <a:rPr lang="en-GB" dirty="0">
                <a:latin typeface="+mj-lt"/>
              </a:rPr>
              <a:t>, </a:t>
            </a:r>
            <a:r>
              <a:rPr lang="en-GB" dirty="0" err="1">
                <a:latin typeface="+mj-lt"/>
              </a:rPr>
              <a:t>ktorý</a:t>
            </a:r>
            <a:r>
              <a:rPr lang="en-GB" dirty="0">
                <a:latin typeface="+mj-lt"/>
              </a:rPr>
              <a:t> </a:t>
            </a:r>
            <a:r>
              <a:rPr lang="en-GB" dirty="0" err="1">
                <a:latin typeface="+mj-lt"/>
              </a:rPr>
              <a:t>potrebujú</a:t>
            </a:r>
            <a:r>
              <a:rPr lang="en-GB" dirty="0">
                <a:latin typeface="+mj-lt"/>
              </a:rPr>
              <a:t>.</a:t>
            </a:r>
          </a:p>
          <a:p>
            <a:pPr defTabSz="457200">
              <a:lnSpc>
                <a:spcPct val="150000"/>
              </a:lnSpc>
              <a:spcBef>
                <a:spcPts val="0"/>
              </a:spcBef>
              <a:defRPr sz="6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 lang="en-GB" dirty="0">
              <a:latin typeface="+mj-lt"/>
            </a:endParaRPr>
          </a:p>
          <a:p>
            <a:pPr defTabSz="457200">
              <a:lnSpc>
                <a:spcPct val="150000"/>
              </a:lnSpc>
              <a:spcBef>
                <a:spcPts val="0"/>
              </a:spcBef>
              <a:defRPr sz="6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lang="en-GB" dirty="0">
                <a:latin typeface="+mj-lt"/>
              </a:rPr>
              <a:t>O: </a:t>
            </a:r>
            <a:r>
              <a:rPr lang="en-GB" dirty="0" err="1">
                <a:latin typeface="+mj-lt"/>
              </a:rPr>
              <a:t>Čo</a:t>
            </a:r>
            <a:r>
              <a:rPr lang="en-GB" dirty="0">
                <a:latin typeface="+mj-lt"/>
              </a:rPr>
              <a:t> by </a:t>
            </a:r>
            <a:r>
              <a:rPr lang="en-GB" dirty="0" err="1">
                <a:latin typeface="+mj-lt"/>
              </a:rPr>
              <a:t>ste</a:t>
            </a:r>
            <a:r>
              <a:rPr lang="en-GB" dirty="0">
                <a:latin typeface="+mj-lt"/>
              </a:rPr>
              <a:t> </a:t>
            </a:r>
            <a:r>
              <a:rPr lang="en-GB" dirty="0" err="1">
                <a:latin typeface="+mj-lt"/>
              </a:rPr>
              <a:t>chceli</a:t>
            </a:r>
            <a:r>
              <a:rPr lang="en-GB" dirty="0">
                <a:latin typeface="+mj-lt"/>
              </a:rPr>
              <a:t> </a:t>
            </a:r>
            <a:r>
              <a:rPr lang="en-GB" dirty="0" err="1">
                <a:latin typeface="+mj-lt"/>
              </a:rPr>
              <a:t>prebrať</a:t>
            </a:r>
            <a:r>
              <a:rPr lang="en-GB" dirty="0">
                <a:latin typeface="+mj-lt"/>
              </a:rPr>
              <a:t> so </a:t>
            </a:r>
            <a:r>
              <a:rPr lang="en-GB" dirty="0" err="1">
                <a:latin typeface="+mj-lt"/>
              </a:rPr>
              <a:t>svojimi</a:t>
            </a:r>
            <a:r>
              <a:rPr lang="en-GB" dirty="0">
                <a:latin typeface="+mj-lt"/>
              </a:rPr>
              <a:t> </a:t>
            </a:r>
            <a:r>
              <a:rPr lang="en-GB" dirty="0" err="1">
                <a:latin typeface="+mj-lt"/>
              </a:rPr>
              <a:t>tínedžermi</a:t>
            </a:r>
            <a:r>
              <a:rPr lang="en-GB" dirty="0">
                <a:latin typeface="+mj-lt"/>
              </a:rPr>
              <a:t> za 5 </a:t>
            </a:r>
            <a:r>
              <a:rPr lang="en-GB" dirty="0" err="1">
                <a:latin typeface="+mj-lt"/>
              </a:rPr>
              <a:t>rokov</a:t>
            </a:r>
            <a:r>
              <a:rPr lang="en-GB" dirty="0">
                <a:latin typeface="+mj-lt"/>
              </a:rPr>
              <a:t>.</a:t>
            </a:r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20_BasicBlack">
  <a:themeElements>
    <a:clrScheme name="20_Basic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5A89D"/>
      </a:accent2>
      <a:accent3>
        <a:srgbClr val="1DB100"/>
      </a:accent3>
      <a:accent4>
        <a:srgbClr val="F9B900"/>
      </a:accent4>
      <a:accent5>
        <a:srgbClr val="EE220D"/>
      </a:accent5>
      <a:accent6>
        <a:srgbClr val="CB297B"/>
      </a:accent6>
      <a:hlink>
        <a:srgbClr val="0000FF"/>
      </a:hlink>
      <a:folHlink>
        <a:srgbClr val="FF00FF"/>
      </a:folHlink>
    </a:clrScheme>
    <a:fontScheme name="20_BasicBlack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0_Basic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l" defTabSz="2438338" rtl="0" fontAlgn="auto" latinLnBrk="0" hangingPunct="0">
          <a:lnSpc>
            <a:spcPct val="90000"/>
          </a:lnSpc>
          <a:spcBef>
            <a:spcPts val="4500"/>
          </a:spcBef>
          <a:spcAft>
            <a:spcPts val="0"/>
          </a:spcAft>
          <a:buClrTx/>
          <a:buSzTx/>
          <a:buFontTx/>
          <a:buNone/>
          <a:tabLst/>
          <a:defRPr kumimoji="0" sz="48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20_BasicBlack">
  <a:themeElements>
    <a:clrScheme name="20_Basic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5A89D"/>
      </a:accent2>
      <a:accent3>
        <a:srgbClr val="1DB100"/>
      </a:accent3>
      <a:accent4>
        <a:srgbClr val="F9B900"/>
      </a:accent4>
      <a:accent5>
        <a:srgbClr val="EE220D"/>
      </a:accent5>
      <a:accent6>
        <a:srgbClr val="CB297B"/>
      </a:accent6>
      <a:hlink>
        <a:srgbClr val="0000FF"/>
      </a:hlink>
      <a:folHlink>
        <a:srgbClr val="FF00FF"/>
      </a:folHlink>
    </a:clrScheme>
    <a:fontScheme name="20_BasicBlack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0_Basic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l" defTabSz="2438338" rtl="0" fontAlgn="auto" latinLnBrk="0" hangingPunct="0">
          <a:lnSpc>
            <a:spcPct val="90000"/>
          </a:lnSpc>
          <a:spcBef>
            <a:spcPts val="4500"/>
          </a:spcBef>
          <a:spcAft>
            <a:spcPts val="0"/>
          </a:spcAft>
          <a:buClrTx/>
          <a:buSzTx/>
          <a:buFontTx/>
          <a:buNone/>
          <a:tabLst/>
          <a:defRPr kumimoji="0" sz="48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279</Words>
  <Application>Microsoft Office PowerPoint</Application>
  <PresentationFormat>Custom</PresentationFormat>
  <Paragraphs>45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Helvetica Neue</vt:lpstr>
      <vt:lpstr>Helvetica Neue Medium</vt:lpstr>
      <vt:lpstr>20_BasicBlack</vt:lpstr>
      <vt:lpstr>Ako vidí Boh tínedžerov (a deti)</vt:lpstr>
      <vt:lpstr>PowerPoint Presentation</vt:lpstr>
      <vt:lpstr>PowerPoint Presentation</vt:lpstr>
      <vt:lpstr>DÔSLEDKY</vt:lpstr>
      <vt:lpstr>PowerPoint Presentation</vt:lpstr>
      <vt:lpstr>PowerPoint Presentation</vt:lpstr>
      <vt:lpstr>Fyzika</vt:lpstr>
      <vt:lpstr>Slovenský jazyk a literatúra</vt:lpstr>
      <vt:lpstr>Dejepis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Natália Luptáková</cp:lastModifiedBy>
  <cp:revision>1</cp:revision>
  <dcterms:modified xsi:type="dcterms:W3CDTF">2026-10-23T13:53:47Z</dcterms:modified>
</cp:coreProperties>
</file>