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7" r:id="rId2"/>
    <p:sldId id="256" r:id="rId3"/>
    <p:sldId id="273" r:id="rId4"/>
    <p:sldId id="274" r:id="rId5"/>
    <p:sldId id="276" r:id="rId6"/>
    <p:sldId id="280" r:id="rId7"/>
    <p:sldId id="283" r:id="rId8"/>
    <p:sldId id="284" r:id="rId9"/>
  </p:sldIdLst>
  <p:sldSz cx="9144000" cy="6858000" type="screen4x3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80" charset="-128"/>
        <a:cs typeface="+mn-cs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80" charset="-128"/>
        <a:cs typeface="+mn-cs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80" charset="-128"/>
        <a:cs typeface="+mn-cs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80" charset="-128"/>
        <a:cs typeface="+mn-cs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80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80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80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80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80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99"/>
    <a:srgbClr val="FFCC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Objects="1">
      <p:cViewPr varScale="1">
        <p:scale>
          <a:sx n="61" d="100"/>
          <a:sy n="61" d="100"/>
        </p:scale>
        <p:origin x="1440" y="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76C63422-636D-43D3-8759-3EEF9446294F}" type="datetimeFigureOut">
              <a:rPr lang="en-US"/>
              <a:pPr>
                <a:defRPr/>
              </a:pPr>
              <a:t>11/6/2026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98A6962F-52C9-45C3-BA7B-D1E8642176A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B193D57-D1A8-4E45-A7E1-53554B9E69AF}" type="slidenum">
              <a:rPr lang="en-GB" smtClean="0"/>
              <a:pPr/>
              <a:t>1</a:t>
            </a:fld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/>
          </a:p>
        </p:txBody>
      </p:sp>
      <p:sp>
        <p:nvSpPr>
          <p:cNvPr id="1843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7507E41-629A-47BE-8DCC-A6ECABDC254D}" type="slidenum">
              <a:rPr lang="en-GB" smtClean="0"/>
              <a:pPr/>
              <a:t>2</a:t>
            </a:fld>
            <a:endParaRPr lang="en-GB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/>
          </a:p>
        </p:txBody>
      </p:sp>
      <p:sp>
        <p:nvSpPr>
          <p:cNvPr id="1946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65F0F46-7A5F-428D-B49C-1D4D3C3A498E}" type="slidenum">
              <a:rPr lang="en-GB" smtClean="0"/>
              <a:pPr/>
              <a:t>3</a:t>
            </a:fld>
            <a:endParaRPr lang="en-GB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/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2CD808D4-AC6C-4A15-9C49-1C7AE77B1717}" type="slidenum">
              <a:rPr lang="en-GB" smtClean="0"/>
              <a:pPr/>
              <a:t>4</a:t>
            </a:fld>
            <a:endParaRPr lang="en-GB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/>
          </a:p>
        </p:txBody>
      </p:sp>
      <p:sp>
        <p:nvSpPr>
          <p:cNvPr id="2253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367920F-123D-42A1-A7B3-E789FD647E1C}" type="slidenum">
              <a:rPr lang="en-GB" smtClean="0"/>
              <a:pPr/>
              <a:t>5</a:t>
            </a:fld>
            <a:endParaRPr lang="en-GB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74A43758-88E4-491A-B825-F5F437E7BF2E}" type="slidenum">
              <a:rPr lang="en-GB" smtClean="0"/>
              <a:pPr/>
              <a:t>6</a:t>
            </a:fld>
            <a:endParaRPr lang="en-GB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0123912-25D3-431E-8C26-560A9B899C1B}" type="slidenum">
              <a:rPr lang="en-GB" smtClean="0"/>
              <a:pPr/>
              <a:t>7</a:t>
            </a:fld>
            <a:endParaRPr lang="en-GB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/>
          </a:p>
        </p:txBody>
      </p:sp>
      <p:sp>
        <p:nvSpPr>
          <p:cNvPr id="307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A40D37E-9B84-4F91-A45A-EA9D2E0813CB}" type="slidenum">
              <a:rPr lang="en-GB" smtClean="0"/>
              <a:pPr/>
              <a:t>8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65DF85-07A9-4C30-A9FF-81292B8E1238}" type="datetime1">
              <a:rPr lang="en-US"/>
              <a:pPr>
                <a:defRPr/>
              </a:pPr>
              <a:t>11/6/2026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62E8F1-A326-438C-8680-9FEBC5875FB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D90A74-995C-4403-BB6A-27A5DB663CD1}" type="datetime1">
              <a:rPr lang="en-US"/>
              <a:pPr>
                <a:defRPr/>
              </a:pPr>
              <a:t>11/6/2026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F0CFC8-0AEA-486C-A37C-9F7829896F9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CAE4A4-45C0-4E3E-AC47-F02F47ADD058}" type="datetime1">
              <a:rPr lang="en-US"/>
              <a:pPr>
                <a:defRPr/>
              </a:pPr>
              <a:t>11/6/2026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6C820B-BBFE-4C95-B817-BE31987CB77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36BA54-BEC1-402E-AA06-34C331382BA0}" type="datetime1">
              <a:rPr lang="en-US"/>
              <a:pPr>
                <a:defRPr/>
              </a:pPr>
              <a:t>11/6/2026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E1BA9A-E900-4BD7-AFBB-65F85785B66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C60E6C-37CD-49F3-A407-531A0A727309}" type="datetime1">
              <a:rPr lang="en-US"/>
              <a:pPr>
                <a:defRPr/>
              </a:pPr>
              <a:t>11/6/2026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A9C04C-800D-4DD6-BAFB-7CD78C87E5A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A50982-413A-4678-826F-2A192B3B7E41}" type="datetime1">
              <a:rPr lang="en-US"/>
              <a:pPr>
                <a:defRPr/>
              </a:pPr>
              <a:t>11/6/2026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8C5DFB-3F8A-43FE-92DD-C4F7072C5A0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DF9B08-D7F3-4629-BA1A-12546320C0C5}" type="datetime1">
              <a:rPr lang="en-US"/>
              <a:pPr>
                <a:defRPr/>
              </a:pPr>
              <a:t>11/6/2026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B15650-24CB-40AE-8409-9B78EAD1169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A29BD5-44B8-4BC3-8DC8-69D7F4515923}" type="datetime1">
              <a:rPr lang="en-US"/>
              <a:pPr>
                <a:defRPr/>
              </a:pPr>
              <a:t>11/6/2026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FE994B-2685-43B3-A592-827B7312446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767B83-2AC6-4946-BD63-5A9AF6614630}" type="datetime1">
              <a:rPr lang="en-US"/>
              <a:pPr>
                <a:defRPr/>
              </a:pPr>
              <a:t>11/6/2026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AF75E-A8A4-4F02-A534-1DABD118D84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07A34B-F72C-4346-8DB8-945660F7FF46}" type="datetime1">
              <a:rPr lang="en-US"/>
              <a:pPr>
                <a:defRPr/>
              </a:pPr>
              <a:t>11/6/2026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8FA524-6154-4567-BA6B-D6B94AE61C4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DCDD7B-977F-476B-9604-B165097774FF}" type="datetime1">
              <a:rPr lang="en-US"/>
              <a:pPr>
                <a:defRPr/>
              </a:pPr>
              <a:t>11/6/2026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44333A-D1EF-4904-9DEC-FE5B7CA2924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  <a:latin typeface="Calibri" pitchFamily="80" charset="0"/>
              </a:defRPr>
            </a:lvl1pPr>
          </a:lstStyle>
          <a:p>
            <a:pPr>
              <a:defRPr/>
            </a:pPr>
            <a:fld id="{CCDFC279-78DC-4AA5-9E87-1E974DCFC4D4}" type="datetime1">
              <a:rPr lang="en-US"/>
              <a:pPr>
                <a:defRPr/>
              </a:pPr>
              <a:t>11/6/2026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Calibri" pitchFamily="80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itchFamily="80" charset="0"/>
              </a:defRPr>
            </a:lvl1pPr>
          </a:lstStyle>
          <a:p>
            <a:pPr>
              <a:defRPr/>
            </a:pPr>
            <a:fld id="{16302D0B-67ED-465A-B337-50498E49ED5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fade/>
  </p:transition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pitchFamily="80" charset="-128"/>
          <a:cs typeface="ＭＳ Ｐゴシック" pitchFamily="80" charset="-128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80" charset="0"/>
          <a:ea typeface="ＭＳ Ｐゴシック" pitchFamily="80" charset="-128"/>
          <a:cs typeface="ＭＳ Ｐゴシック" pitchFamily="80" charset="-128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80" charset="0"/>
          <a:ea typeface="ＭＳ Ｐゴシック" pitchFamily="80" charset="-128"/>
          <a:cs typeface="ＭＳ Ｐゴシック" pitchFamily="80" charset="-128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80" charset="0"/>
          <a:ea typeface="ＭＳ Ｐゴシック" pitchFamily="80" charset="-128"/>
          <a:cs typeface="ＭＳ Ｐゴシック" pitchFamily="80" charset="-128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80" charset="0"/>
          <a:ea typeface="ＭＳ Ｐゴシック" pitchFamily="80" charset="-128"/>
          <a:cs typeface="ＭＳ Ｐゴシック" pitchFamily="80" charset="-128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80" charset="0"/>
          <a:ea typeface="ＭＳ Ｐゴシック" pitchFamily="80" charset="-128"/>
          <a:cs typeface="ＭＳ Ｐゴシック" pitchFamily="80" charset="-128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80" charset="0"/>
          <a:ea typeface="ＭＳ Ｐゴシック" pitchFamily="80" charset="-128"/>
          <a:cs typeface="ＭＳ Ｐゴシック" pitchFamily="80" charset="-128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80" charset="0"/>
          <a:ea typeface="ＭＳ Ｐゴシック" pitchFamily="80" charset="-128"/>
          <a:cs typeface="ＭＳ Ｐゴシック" pitchFamily="80" charset="-128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80" charset="0"/>
          <a:ea typeface="ＭＳ Ｐゴシック" pitchFamily="80" charset="-128"/>
          <a:cs typeface="ＭＳ Ｐゴシック" pitchFamily="80" charset="-128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ＭＳ Ｐゴシック" pitchFamily="80" charset="-128"/>
          <a:cs typeface="ＭＳ Ｐゴシック" pitchFamily="80" charset="-128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ＭＳ Ｐゴシック" pitchFamily="80" charset="-128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ＭＳ Ｐゴシック" pitchFamily="80" charset="-128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ＭＳ Ｐゴシック" pitchFamily="80" charset="-128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ＭＳ Ｐゴシック" pitchFamily="80" charset="-128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5" descr="DSCN9804.JPG"/>
          <p:cNvPicPr>
            <a:picLocks noChangeAspect="1"/>
          </p:cNvPicPr>
          <p:nvPr/>
        </p:nvPicPr>
        <p:blipFill>
          <a:blip r:embed="rId3"/>
          <a:srcRect t="30469" b="30469"/>
          <a:stretch>
            <a:fillRect/>
          </a:stretch>
        </p:blipFill>
        <p:spPr bwMode="auto">
          <a:xfrm>
            <a:off x="0" y="0"/>
            <a:ext cx="9148763" cy="267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2133600"/>
            <a:ext cx="9144000" cy="281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Title 1"/>
          <p:cNvSpPr>
            <a:spLocks noGrp="1"/>
          </p:cNvSpPr>
          <p:nvPr>
            <p:ph type="title"/>
          </p:nvPr>
        </p:nvSpPr>
        <p:spPr>
          <a:xfrm>
            <a:off x="457200" y="2362200"/>
            <a:ext cx="8229600" cy="1981200"/>
          </a:xfrm>
        </p:spPr>
        <p:txBody>
          <a:bodyPr/>
          <a:lstStyle/>
          <a:p>
            <a:pPr eaLnBrk="1" hangingPunct="1">
              <a:lnSpc>
                <a:spcPts val="5600"/>
              </a:lnSpc>
            </a:pPr>
            <a:r>
              <a:rPr lang="sk-SK" sz="6000" b="1" dirty="0">
                <a:latin typeface="Franklin Gothic Medium" pitchFamily="80" charset="0"/>
              </a:rPr>
              <a:t>Pastoračný rozhovor </a:t>
            </a:r>
            <a:br>
              <a:rPr lang="sk-SK" sz="6000" b="1" dirty="0">
                <a:latin typeface="Franklin Gothic Medium" pitchFamily="80" charset="0"/>
              </a:rPr>
            </a:br>
            <a:r>
              <a:rPr lang="sk-SK" sz="6000" b="1" dirty="0">
                <a:latin typeface="Franklin Gothic Medium" pitchFamily="80" charset="0"/>
              </a:rPr>
              <a:t>s dieťaťom o spasení</a:t>
            </a:r>
            <a:endParaRPr lang="en-US" b="1" dirty="0">
              <a:latin typeface="Franklin Gothic Book" pitchFamily="80" charset="0"/>
            </a:endParaRPr>
          </a:p>
        </p:txBody>
      </p:sp>
    </p:spTree>
  </p:cSld>
  <p:clrMapOvr>
    <a:masterClrMapping/>
  </p:clrMapOvr>
  <p:transition spd="slow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6" descr="C:\Users\Marianne\Pictures\Microsoft Clip Organizer\j0438394.jpg"/>
          <p:cNvPicPr>
            <a:picLocks noChangeAspect="1" noChangeArrowheads="1"/>
          </p:cNvPicPr>
          <p:nvPr/>
        </p:nvPicPr>
        <p:blipFill>
          <a:blip r:embed="rId3"/>
          <a:srcRect r="42770"/>
          <a:stretch>
            <a:fillRect/>
          </a:stretch>
        </p:blipFill>
        <p:spPr bwMode="auto">
          <a:xfrm>
            <a:off x="425190" y="1945977"/>
            <a:ext cx="3616264" cy="42193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80193" y="-243409"/>
            <a:ext cx="9144000" cy="1211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6" name="Title 5"/>
          <p:cNvSpPr>
            <a:spLocks noGrp="1"/>
          </p:cNvSpPr>
          <p:nvPr>
            <p:ph type="ctrTitle"/>
          </p:nvPr>
        </p:nvSpPr>
        <p:spPr>
          <a:xfrm>
            <a:off x="203176" y="479766"/>
            <a:ext cx="6429375" cy="1522413"/>
          </a:xfrm>
        </p:spPr>
        <p:txBody>
          <a:bodyPr/>
          <a:lstStyle/>
          <a:p>
            <a:pPr algn="l" eaLnBrk="1" hangingPunct="1">
              <a:lnSpc>
                <a:spcPts val="7363"/>
              </a:lnSpc>
            </a:pPr>
            <a:r>
              <a:rPr lang="sk-SK" b="1" dirty="0">
                <a:latin typeface="Franklin Gothic Medium" pitchFamily="80" charset="0"/>
              </a:rPr>
              <a:t>Základné princípy</a:t>
            </a:r>
            <a:r>
              <a:rPr lang="en-US" b="1" dirty="0">
                <a:latin typeface="Franklin Gothic Medium" pitchFamily="80" charset="0"/>
              </a:rPr>
              <a:t>: </a:t>
            </a:r>
          </a:p>
        </p:txBody>
      </p:sp>
      <p:sp>
        <p:nvSpPr>
          <p:cNvPr id="7" name="Title 5"/>
          <p:cNvSpPr txBox="1">
            <a:spLocks/>
          </p:cNvSpPr>
          <p:nvPr/>
        </p:nvSpPr>
        <p:spPr bwMode="auto">
          <a:xfrm>
            <a:off x="4529959" y="1500188"/>
            <a:ext cx="4572000" cy="328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lnSpc>
                <a:spcPts val="7363"/>
              </a:lnSpc>
            </a:pPr>
            <a:br>
              <a:rPr lang="en-US" sz="6000" b="1" dirty="0">
                <a:latin typeface="Franklin Gothic Medium" pitchFamily="80" charset="0"/>
              </a:rPr>
            </a:br>
            <a:r>
              <a:rPr lang="sk-SK" sz="6000" b="1" dirty="0">
                <a:latin typeface="Franklin Gothic Medium" pitchFamily="80" charset="0"/>
              </a:rPr>
              <a:t>Spasenie je Hospodinovo</a:t>
            </a:r>
            <a:r>
              <a:rPr lang="en-US" sz="6000" b="1" dirty="0">
                <a:latin typeface="Franklin Gothic Medium" pitchFamily="80" charset="0"/>
              </a:rPr>
              <a:t> 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Marianne\Pictures\Microsoft Clip Organizer\j040030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46100"/>
            <a:ext cx="5072063" cy="6342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304800"/>
            <a:ext cx="9144000" cy="1211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0" name="Title 5"/>
          <p:cNvSpPr>
            <a:spLocks noGrp="1"/>
          </p:cNvSpPr>
          <p:nvPr>
            <p:ph type="ctrTitle"/>
          </p:nvPr>
        </p:nvSpPr>
        <p:spPr>
          <a:xfrm>
            <a:off x="71438" y="-1065213"/>
            <a:ext cx="6429375" cy="1522413"/>
          </a:xfrm>
        </p:spPr>
        <p:txBody>
          <a:bodyPr/>
          <a:lstStyle/>
          <a:p>
            <a:pPr algn="l" eaLnBrk="1" hangingPunct="1">
              <a:lnSpc>
                <a:spcPts val="7363"/>
              </a:lnSpc>
            </a:pPr>
            <a:br>
              <a:rPr lang="en-US" b="1" dirty="0">
                <a:latin typeface="Franklin Gothic Medium" pitchFamily="80" charset="0"/>
              </a:rPr>
            </a:br>
            <a:r>
              <a:rPr lang="sk-SK" b="1" dirty="0">
                <a:latin typeface="Franklin Gothic Medium" pitchFamily="80" charset="0"/>
              </a:rPr>
              <a:t>Základné princípy</a:t>
            </a:r>
            <a:r>
              <a:rPr lang="en-US" b="1" dirty="0">
                <a:latin typeface="Franklin Gothic Medium" pitchFamily="80" charset="0"/>
              </a:rPr>
              <a:t>: </a:t>
            </a:r>
          </a:p>
        </p:txBody>
      </p:sp>
      <p:sp>
        <p:nvSpPr>
          <p:cNvPr id="7" name="Title 5"/>
          <p:cNvSpPr txBox="1">
            <a:spLocks/>
          </p:cNvSpPr>
          <p:nvPr/>
        </p:nvSpPr>
        <p:spPr bwMode="auto">
          <a:xfrm>
            <a:off x="5426075" y="1428750"/>
            <a:ext cx="3717925" cy="328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lnSpc>
                <a:spcPts val="7363"/>
              </a:lnSpc>
            </a:pPr>
            <a:br>
              <a:rPr lang="en-US" sz="6000" b="1" dirty="0">
                <a:latin typeface="Franklin Gothic Medium" pitchFamily="80" charset="0"/>
              </a:rPr>
            </a:br>
            <a:r>
              <a:rPr lang="sk-SK" sz="6000" b="1" dirty="0">
                <a:latin typeface="Franklin Gothic Medium" pitchFamily="80" charset="0"/>
              </a:rPr>
              <a:t>Na základe Božieho Slova</a:t>
            </a:r>
            <a:endParaRPr lang="en-US" sz="6000" b="1" dirty="0">
              <a:latin typeface="Franklin Gothic Medium" pitchFamily="80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304800"/>
            <a:ext cx="9144000" cy="1211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Title 5"/>
          <p:cNvSpPr>
            <a:spLocks noGrp="1"/>
          </p:cNvSpPr>
          <p:nvPr>
            <p:ph type="ctrTitle"/>
          </p:nvPr>
        </p:nvSpPr>
        <p:spPr>
          <a:xfrm>
            <a:off x="71438" y="-1065213"/>
            <a:ext cx="6429375" cy="1522413"/>
          </a:xfrm>
        </p:spPr>
        <p:txBody>
          <a:bodyPr/>
          <a:lstStyle/>
          <a:p>
            <a:pPr algn="l" eaLnBrk="1" hangingPunct="1">
              <a:lnSpc>
                <a:spcPts val="7363"/>
              </a:lnSpc>
            </a:pPr>
            <a:br>
              <a:rPr lang="en-US" b="1" dirty="0">
                <a:latin typeface="Franklin Gothic Medium" pitchFamily="80" charset="0"/>
              </a:rPr>
            </a:br>
            <a:r>
              <a:rPr lang="sk-SK" b="1" dirty="0">
                <a:latin typeface="Franklin Gothic Medium" pitchFamily="80" charset="0"/>
              </a:rPr>
              <a:t>Základné princípy</a:t>
            </a:r>
            <a:r>
              <a:rPr lang="en-US" b="1" dirty="0">
                <a:latin typeface="Franklin Gothic Medium" pitchFamily="80" charset="0"/>
              </a:rPr>
              <a:t>: </a:t>
            </a:r>
          </a:p>
        </p:txBody>
      </p:sp>
      <p:sp>
        <p:nvSpPr>
          <p:cNvPr id="7" name="Title 5"/>
          <p:cNvSpPr txBox="1">
            <a:spLocks/>
          </p:cNvSpPr>
          <p:nvPr/>
        </p:nvSpPr>
        <p:spPr bwMode="auto">
          <a:xfrm>
            <a:off x="5214938" y="1357313"/>
            <a:ext cx="3717925" cy="328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lnSpc>
                <a:spcPts val="7363"/>
              </a:lnSpc>
            </a:pPr>
            <a:br>
              <a:rPr lang="en-US" sz="6000" b="1" dirty="0">
                <a:latin typeface="Franklin Gothic Medium" pitchFamily="80" charset="0"/>
              </a:rPr>
            </a:br>
            <a:r>
              <a:rPr lang="sk-SK" sz="6000" b="1" dirty="0">
                <a:latin typeface="Franklin Gothic Medium" pitchFamily="80" charset="0"/>
              </a:rPr>
              <a:t>Každé dieťa </a:t>
            </a:r>
            <a:br>
              <a:rPr lang="sk-SK" sz="6000" b="1" dirty="0">
                <a:latin typeface="Franklin Gothic Medium" pitchFamily="80" charset="0"/>
              </a:rPr>
            </a:br>
            <a:r>
              <a:rPr lang="sk-SK" sz="6000" b="1" dirty="0">
                <a:latin typeface="Franklin Gothic Medium" pitchFamily="80" charset="0"/>
              </a:rPr>
              <a:t>je iné</a:t>
            </a:r>
            <a:endParaRPr lang="en-US" sz="6000" b="1" dirty="0">
              <a:latin typeface="Franklin Gothic Medium" pitchFamily="80" charset="0"/>
            </a:endParaRPr>
          </a:p>
        </p:txBody>
      </p:sp>
      <p:pic>
        <p:nvPicPr>
          <p:cNvPr id="5126" name="Picture 6" descr="C:\Users\Marianne\Pictures\Microsoft Clip Organizer\j0430483.jp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714375" y="352425"/>
            <a:ext cx="6505575" cy="6505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3" descr="C:\Users\Marianne\Pictures\Microsoft Clip Organizer\j0438765.jpg"/>
          <p:cNvPicPr>
            <a:picLocks noChangeAspect="1" noChangeArrowheads="1"/>
          </p:cNvPicPr>
          <p:nvPr/>
        </p:nvPicPr>
        <p:blipFill>
          <a:blip r:embed="rId3"/>
          <a:srcRect l="12868" r="9921"/>
          <a:stretch>
            <a:fillRect/>
          </a:stretch>
        </p:blipFill>
        <p:spPr bwMode="auto">
          <a:xfrm>
            <a:off x="0" y="323850"/>
            <a:ext cx="5791200" cy="653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3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304800"/>
            <a:ext cx="9144000" cy="1211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Title 5"/>
          <p:cNvSpPr>
            <a:spLocks noGrp="1"/>
          </p:cNvSpPr>
          <p:nvPr>
            <p:ph type="ctrTitle"/>
          </p:nvPr>
        </p:nvSpPr>
        <p:spPr>
          <a:xfrm>
            <a:off x="71438" y="-1117600"/>
            <a:ext cx="6429375" cy="1522413"/>
          </a:xfrm>
        </p:spPr>
        <p:txBody>
          <a:bodyPr/>
          <a:lstStyle/>
          <a:p>
            <a:pPr algn="l" eaLnBrk="1" hangingPunct="1">
              <a:lnSpc>
                <a:spcPts val="7363"/>
              </a:lnSpc>
            </a:pPr>
            <a:br>
              <a:rPr lang="en-US" b="1" dirty="0">
                <a:latin typeface="Franklin Gothic Medium" pitchFamily="80" charset="0"/>
              </a:rPr>
            </a:br>
            <a:r>
              <a:rPr lang="sk-SK" b="1" dirty="0">
                <a:latin typeface="Franklin Gothic Medium" pitchFamily="80" charset="0"/>
              </a:rPr>
              <a:t>Základné princípy</a:t>
            </a:r>
            <a:r>
              <a:rPr lang="en-US" b="1" dirty="0">
                <a:latin typeface="Franklin Gothic Medium" pitchFamily="80" charset="0"/>
              </a:rPr>
              <a:t>: </a:t>
            </a:r>
          </a:p>
        </p:txBody>
      </p:sp>
      <p:sp>
        <p:nvSpPr>
          <p:cNvPr id="7" name="Title 5"/>
          <p:cNvSpPr txBox="1">
            <a:spLocks/>
          </p:cNvSpPr>
          <p:nvPr/>
        </p:nvSpPr>
        <p:spPr bwMode="auto">
          <a:xfrm>
            <a:off x="6000750" y="2428875"/>
            <a:ext cx="3000375" cy="1357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lnSpc>
                <a:spcPts val="7363"/>
              </a:lnSpc>
            </a:pPr>
            <a:br>
              <a:rPr lang="en-US" sz="6000" b="1" dirty="0">
                <a:latin typeface="Franklin Gothic Medium" pitchFamily="80" charset="0"/>
              </a:rPr>
            </a:br>
            <a:r>
              <a:rPr lang="sk-SK" sz="6000" b="1" dirty="0">
                <a:latin typeface="Franklin Gothic Medium" pitchFamily="80" charset="0"/>
              </a:rPr>
              <a:t>Buďte múdri</a:t>
            </a:r>
            <a:endParaRPr lang="en-US" sz="6000" b="1" dirty="0">
              <a:latin typeface="Franklin Gothic Medium" pitchFamily="80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304800"/>
            <a:ext cx="9144000" cy="1211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8" name="Title 5"/>
          <p:cNvSpPr txBox="1">
            <a:spLocks/>
          </p:cNvSpPr>
          <p:nvPr/>
        </p:nvSpPr>
        <p:spPr bwMode="auto">
          <a:xfrm>
            <a:off x="771562" y="426243"/>
            <a:ext cx="4857750" cy="1973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lnSpc>
                <a:spcPts val="7363"/>
              </a:lnSpc>
            </a:pPr>
            <a:br>
              <a:rPr lang="en-US" sz="6000" b="1" dirty="0">
                <a:latin typeface="Franklin Gothic Medium" pitchFamily="80" charset="0"/>
              </a:rPr>
            </a:br>
            <a:r>
              <a:rPr lang="en-US" sz="6000" b="1" dirty="0">
                <a:latin typeface="Franklin Gothic Medium" pitchFamily="80" charset="0"/>
              </a:rPr>
              <a:t>4 </a:t>
            </a:r>
            <a:r>
              <a:rPr lang="sk-SK" sz="6000" b="1" dirty="0">
                <a:latin typeface="Franklin Gothic Medium" pitchFamily="80" charset="0"/>
              </a:rPr>
              <a:t>možnosti</a:t>
            </a:r>
            <a:endParaRPr lang="en-US" sz="6000" b="1" dirty="0">
              <a:latin typeface="Franklin Gothic Medium" pitchFamily="80" charset="0"/>
            </a:endParaRPr>
          </a:p>
        </p:txBody>
      </p:sp>
      <p:sp>
        <p:nvSpPr>
          <p:cNvPr id="11269" name="Rectangle 8"/>
          <p:cNvSpPr>
            <a:spLocks noChangeArrowheads="1"/>
          </p:cNvSpPr>
          <p:nvPr/>
        </p:nvSpPr>
        <p:spPr bwMode="auto">
          <a:xfrm>
            <a:off x="285750" y="4000500"/>
            <a:ext cx="5332413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en-US" sz="4000" dirty="0">
                <a:latin typeface="Franklin Gothic Medium" pitchFamily="80" charset="0"/>
              </a:rPr>
              <a:t> </a:t>
            </a:r>
            <a:r>
              <a:rPr lang="sk-SK" sz="4000" dirty="0">
                <a:latin typeface="Franklin Gothic Medium" pitchFamily="80" charset="0"/>
              </a:rPr>
              <a:t>Prišlo z iného dôvodu</a:t>
            </a:r>
            <a:endParaRPr lang="en-GB" sz="4000" dirty="0"/>
          </a:p>
        </p:txBody>
      </p:sp>
      <p:sp>
        <p:nvSpPr>
          <p:cNvPr id="11270" name="Rectangle 8"/>
          <p:cNvSpPr>
            <a:spLocks noChangeArrowheads="1"/>
          </p:cNvSpPr>
          <p:nvPr/>
        </p:nvSpPr>
        <p:spPr bwMode="auto">
          <a:xfrm>
            <a:off x="285750" y="4578350"/>
            <a:ext cx="885825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en-US" sz="4000" dirty="0">
                <a:latin typeface="Franklin Gothic Medium" pitchFamily="80" charset="0"/>
              </a:rPr>
              <a:t> </a:t>
            </a:r>
            <a:r>
              <a:rPr lang="sk-SK" sz="4000" dirty="0">
                <a:latin typeface="Franklin Gothic Medium" pitchFamily="80" charset="0"/>
              </a:rPr>
              <a:t>Nerozumie alebo nevie, čo je hriech</a:t>
            </a:r>
            <a:endParaRPr lang="en-GB" sz="4000" dirty="0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285750" y="5149850"/>
            <a:ext cx="8501063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en-US" sz="4000" dirty="0">
                <a:latin typeface="Franklin Gothic Medium" pitchFamily="80" charset="0"/>
              </a:rPr>
              <a:t> </a:t>
            </a:r>
            <a:r>
              <a:rPr lang="sk-SK" sz="4000" dirty="0">
                <a:latin typeface="Franklin Gothic Medium" pitchFamily="80" charset="0"/>
              </a:rPr>
              <a:t>Je kresťan, ale nemá istotu</a:t>
            </a:r>
            <a:endParaRPr lang="en-GB" sz="4000" dirty="0"/>
          </a:p>
        </p:txBody>
      </p:sp>
      <p:pic>
        <p:nvPicPr>
          <p:cNvPr id="32770" name="Picture 2" descr="C:\Users\Marianne\Pictures\Microsoft Clip Organizer\j018283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975350" y="855663"/>
            <a:ext cx="2525713" cy="37877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Rectangle 8">
            <a:extLst>
              <a:ext uri="{FF2B5EF4-FFF2-40B4-BE49-F238E27FC236}">
                <a16:creationId xmlns:a16="http://schemas.microsoft.com/office/drawing/2014/main" id="{6B9ED31D-58BA-4BE2-87BD-CCC0BF246C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5750" y="5721350"/>
            <a:ext cx="8501063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en-US" sz="4000" dirty="0">
                <a:latin typeface="Franklin Gothic Medium" pitchFamily="80" charset="0"/>
              </a:rPr>
              <a:t> </a:t>
            </a:r>
            <a:r>
              <a:rPr lang="sk-SK" sz="4000" dirty="0">
                <a:latin typeface="Franklin Gothic Medium" pitchFamily="80" charset="0"/>
              </a:rPr>
              <a:t>Úprimné, rozumie a je nespasené</a:t>
            </a:r>
            <a:endParaRPr lang="en-GB" sz="4000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9" grpId="0"/>
      <p:bldP spid="11270" grpId="0"/>
      <p:bldP spid="9" grpId="0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304800"/>
            <a:ext cx="9144000" cy="1211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 descr="gold1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3234" t="4712" r="14043"/>
          <a:stretch>
            <a:fillRect/>
          </a:stretch>
        </p:blipFill>
        <p:spPr bwMode="auto">
          <a:xfrm>
            <a:off x="0" y="2732088"/>
            <a:ext cx="2071688" cy="1804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 descr="wordless dark.jpg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9795" t="2699" r="17188"/>
          <a:stretch>
            <a:fillRect/>
          </a:stretch>
        </p:blipFill>
        <p:spPr bwMode="auto">
          <a:xfrm>
            <a:off x="2500313" y="2732088"/>
            <a:ext cx="1995487" cy="176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8" descr="wordless red.jpg"/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8594" t="6979" r="17969"/>
          <a:stretch>
            <a:fillRect/>
          </a:stretch>
        </p:blipFill>
        <p:spPr bwMode="auto">
          <a:xfrm>
            <a:off x="4714875" y="2732088"/>
            <a:ext cx="2143125" cy="1804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 descr="wordless clean"/>
          <p:cNvPicPr>
            <a:picLocks noChangeAspect="1" noChangeArrowheads="1"/>
          </p:cNvPicPr>
          <p:nvPr/>
        </p:nvPicPr>
        <p:blipFill>
          <a:blip r:embed="rId7"/>
          <a:srcRect l="2693" r="14043"/>
          <a:stretch>
            <a:fillRect/>
          </a:stretch>
        </p:blipFill>
        <p:spPr bwMode="auto">
          <a:xfrm>
            <a:off x="7072313" y="2732088"/>
            <a:ext cx="2214562" cy="176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itle 5">
            <a:extLst>
              <a:ext uri="{FF2B5EF4-FFF2-40B4-BE49-F238E27FC236}">
                <a16:creationId xmlns:a16="http://schemas.microsoft.com/office/drawing/2014/main" id="{3CDC7E70-2EEA-4EAE-ADAC-41C93BAEC126}"/>
              </a:ext>
            </a:extLst>
          </p:cNvPr>
          <p:cNvSpPr txBox="1">
            <a:spLocks/>
          </p:cNvSpPr>
          <p:nvPr/>
        </p:nvSpPr>
        <p:spPr bwMode="auto">
          <a:xfrm>
            <a:off x="2771800" y="650876"/>
            <a:ext cx="4857750" cy="1973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lnSpc>
                <a:spcPts val="7363"/>
              </a:lnSpc>
            </a:pPr>
            <a:r>
              <a:rPr lang="sk-SK" sz="6000" b="1" dirty="0">
                <a:latin typeface="Franklin Gothic Medium" pitchFamily="80" charset="0"/>
              </a:rPr>
              <a:t>Evanjelium</a:t>
            </a:r>
            <a:endParaRPr lang="en-US" sz="6000" b="1" dirty="0">
              <a:latin typeface="Franklin Gothic Medium" pitchFamily="80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304800"/>
            <a:ext cx="9144000" cy="1211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9" descr="j0384851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-651719">
            <a:off x="-50160" y="2548944"/>
            <a:ext cx="3992358" cy="2916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BlokTextu 1">
            <a:extLst>
              <a:ext uri="{FF2B5EF4-FFF2-40B4-BE49-F238E27FC236}">
                <a16:creationId xmlns:a16="http://schemas.microsoft.com/office/drawing/2014/main" id="{AA572259-D555-4B82-A768-D56AE9355F28}"/>
              </a:ext>
            </a:extLst>
          </p:cNvPr>
          <p:cNvSpPr txBox="1"/>
          <p:nvPr/>
        </p:nvSpPr>
        <p:spPr>
          <a:xfrm>
            <a:off x="4356798" y="1838508"/>
            <a:ext cx="4680520" cy="4483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20000"/>
              </a:lnSpc>
              <a:buFont typeface="+mj-lt"/>
              <a:buAutoNum type="arabicPeriod"/>
            </a:pPr>
            <a:r>
              <a:rPr lang="sk-SK" sz="2400" dirty="0"/>
              <a:t> </a:t>
            </a:r>
            <a:r>
              <a:rPr lang="sk-SK" sz="2400" b="1" dirty="0"/>
              <a:t>Upokoj dieťa</a:t>
            </a:r>
          </a:p>
          <a:p>
            <a:pPr marL="342900" indent="-342900">
              <a:lnSpc>
                <a:spcPct val="120000"/>
              </a:lnSpc>
              <a:buFont typeface="+mj-lt"/>
              <a:buAutoNum type="arabicPeriod"/>
            </a:pPr>
            <a:r>
              <a:rPr lang="sk-SK" sz="2400" b="1" dirty="0"/>
              <a:t> Zisti, prečo prišlo</a:t>
            </a:r>
          </a:p>
          <a:p>
            <a:pPr marL="342900" indent="-342900">
              <a:lnSpc>
                <a:spcPct val="120000"/>
              </a:lnSpc>
              <a:buFont typeface="+mj-lt"/>
              <a:buAutoNum type="arabicPeriod"/>
            </a:pPr>
            <a:r>
              <a:rPr lang="sk-SK" sz="2400" b="1" dirty="0"/>
              <a:t> Vysvetli evanjelium</a:t>
            </a:r>
          </a:p>
          <a:p>
            <a:pPr marL="342900" indent="-342900">
              <a:lnSpc>
                <a:spcPct val="120000"/>
              </a:lnSpc>
              <a:buFont typeface="+mj-lt"/>
              <a:buAutoNum type="arabicPeriod"/>
            </a:pPr>
            <a:r>
              <a:rPr lang="sk-SK" sz="2400" b="1" dirty="0"/>
              <a:t> Verš</a:t>
            </a:r>
          </a:p>
          <a:p>
            <a:pPr marL="342900" indent="-342900">
              <a:lnSpc>
                <a:spcPct val="120000"/>
              </a:lnSpc>
              <a:buFont typeface="+mj-lt"/>
              <a:buAutoNum type="arabicPeriod"/>
            </a:pPr>
            <a:r>
              <a:rPr lang="sk-SK" sz="2400" b="1" dirty="0"/>
              <a:t> Informuj a daj mu na výber</a:t>
            </a:r>
          </a:p>
          <a:p>
            <a:pPr marL="342900" indent="-342900">
              <a:lnSpc>
                <a:spcPct val="120000"/>
              </a:lnSpc>
              <a:buFont typeface="+mj-lt"/>
              <a:buAutoNum type="arabicPeriod"/>
            </a:pPr>
            <a:r>
              <a:rPr lang="sk-SK" sz="2400" b="1" dirty="0"/>
              <a:t> Modlitba</a:t>
            </a:r>
          </a:p>
          <a:p>
            <a:pPr marL="342900" indent="-342900">
              <a:lnSpc>
                <a:spcPct val="120000"/>
              </a:lnSpc>
              <a:buFont typeface="+mj-lt"/>
              <a:buAutoNum type="arabicPeriod"/>
            </a:pPr>
            <a:r>
              <a:rPr lang="sk-SK" sz="2400" b="1" dirty="0"/>
              <a:t> Istota</a:t>
            </a:r>
          </a:p>
          <a:p>
            <a:pPr marL="342900" indent="-342900">
              <a:lnSpc>
                <a:spcPct val="120000"/>
              </a:lnSpc>
              <a:buFont typeface="+mj-lt"/>
              <a:buAutoNum type="arabicPeriod"/>
            </a:pPr>
            <a:r>
              <a:rPr lang="sk-SK" sz="2400" b="1" dirty="0"/>
              <a:t> Ďakovná modlitba</a:t>
            </a:r>
          </a:p>
          <a:p>
            <a:pPr marL="342900" indent="-342900">
              <a:lnSpc>
                <a:spcPct val="120000"/>
              </a:lnSpc>
              <a:buFont typeface="+mj-lt"/>
              <a:buAutoNum type="arabicPeriod"/>
            </a:pPr>
            <a:r>
              <a:rPr lang="sk-SK" sz="2400" b="1" dirty="0"/>
              <a:t> Následná starostlivosť</a:t>
            </a:r>
          </a:p>
          <a:p>
            <a:pPr marL="342900" indent="-342900">
              <a:lnSpc>
                <a:spcPct val="120000"/>
              </a:lnSpc>
              <a:buFont typeface="+mj-lt"/>
              <a:buAutoNum type="arabicPeriod"/>
            </a:pPr>
            <a:r>
              <a:rPr lang="sk-SK" sz="2400" b="1" dirty="0"/>
              <a:t> Zasľúbenie</a:t>
            </a:r>
          </a:p>
        </p:txBody>
      </p:sp>
      <p:sp>
        <p:nvSpPr>
          <p:cNvPr id="19" name="Title 5">
            <a:extLst>
              <a:ext uri="{FF2B5EF4-FFF2-40B4-BE49-F238E27FC236}">
                <a16:creationId xmlns:a16="http://schemas.microsoft.com/office/drawing/2014/main" id="{4FBF83A3-47C1-4998-81DA-8AA7AB724183}"/>
              </a:ext>
            </a:extLst>
          </p:cNvPr>
          <p:cNvSpPr txBox="1">
            <a:spLocks/>
          </p:cNvSpPr>
          <p:nvPr/>
        </p:nvSpPr>
        <p:spPr bwMode="auto">
          <a:xfrm>
            <a:off x="4356798" y="332656"/>
            <a:ext cx="3133915" cy="1973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lnSpc>
                <a:spcPts val="7363"/>
              </a:lnSpc>
            </a:pPr>
            <a:r>
              <a:rPr lang="sk-SK" sz="6000" b="1" dirty="0">
                <a:latin typeface="Franklin Gothic Medium" pitchFamily="80" charset="0"/>
              </a:rPr>
              <a:t>Kroky</a:t>
            </a:r>
            <a:endParaRPr lang="en-US" sz="6000" b="1" dirty="0">
              <a:latin typeface="Franklin Gothic Medium" pitchFamily="80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1180</TotalTime>
  <Words>112</Words>
  <Application>Microsoft Office PowerPoint</Application>
  <PresentationFormat>Prezentácia na obrazovke (4:3)</PresentationFormat>
  <Paragraphs>34</Paragraphs>
  <Slides>8</Slides>
  <Notes>8</Notes>
  <HiddenSlides>0</HiddenSlides>
  <MMClips>0</MMClips>
  <ScaleCrop>false</ScaleCrop>
  <HeadingPairs>
    <vt:vector size="6" baseType="variant">
      <vt:variant>
        <vt:lpstr>Použité písma</vt:lpstr>
      </vt:variant>
      <vt:variant>
        <vt:i4>5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8</vt:i4>
      </vt:variant>
    </vt:vector>
  </HeadingPairs>
  <TitlesOfParts>
    <vt:vector size="14" baseType="lpstr">
      <vt:lpstr>Arial</vt:lpstr>
      <vt:lpstr>Calibri</vt:lpstr>
      <vt:lpstr>Franklin Gothic Book</vt:lpstr>
      <vt:lpstr>Franklin Gothic Medium</vt:lpstr>
      <vt:lpstr>Wingdings</vt:lpstr>
      <vt:lpstr>Office Theme</vt:lpstr>
      <vt:lpstr>Pastoračný rozhovor  s dieťaťom o spasení</vt:lpstr>
      <vt:lpstr>Základné princípy: </vt:lpstr>
      <vt:lpstr> Základné princípy: </vt:lpstr>
      <vt:lpstr> Základné princípy: </vt:lpstr>
      <vt:lpstr> Základné princípy: </vt:lpstr>
      <vt:lpstr>Prezentácia programu PowerPoint</vt:lpstr>
      <vt:lpstr>Prezentácia programu PowerPoint</vt:lpstr>
      <vt:lpstr>Prezentácia programu PowerPoint</vt:lpstr>
    </vt:vector>
  </TitlesOfParts>
  <Company>Child Evangelism Fellowship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Psalm 78:1-8</dc:title>
  <dc:creator>Brent Hautle</dc:creator>
  <cp:lastModifiedBy>Michal Fraňo</cp:lastModifiedBy>
  <cp:revision>92</cp:revision>
  <dcterms:created xsi:type="dcterms:W3CDTF">2008-12-17T17:06:20Z</dcterms:created>
  <dcterms:modified xsi:type="dcterms:W3CDTF">2026-11-06T13:50:15Z</dcterms:modified>
</cp:coreProperties>
</file>